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98" r:id="rId4"/>
  </p:sldMasterIdLst>
  <p:notesMasterIdLst>
    <p:notesMasterId r:id="rId9"/>
  </p:notesMasterIdLst>
  <p:sldIdLst>
    <p:sldId id="424" r:id="rId5"/>
    <p:sldId id="428" r:id="rId6"/>
    <p:sldId id="429" r:id="rId7"/>
    <p:sldId id="426" r:id="rId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9D057B8-64A1-4855-900E-FD16F1CBBFA6}">
          <p14:sldIdLst>
            <p14:sldId id="424"/>
            <p14:sldId id="428"/>
            <p14:sldId id="429"/>
            <p14:sldId id="42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889C"/>
    <a:srgbClr val="FAC5BE"/>
    <a:srgbClr val="8AD2E5"/>
    <a:srgbClr val="9684FB"/>
    <a:srgbClr val="1DE4FF"/>
    <a:srgbClr val="71EBB7"/>
    <a:srgbClr val="FFF1D4"/>
    <a:srgbClr val="F4878D"/>
    <a:srgbClr val="F7F4B1"/>
    <a:srgbClr val="9F9B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B7B9A5-635A-E7DA-FB8B-170496B64EDC}" v="20" dt="2024-07-05T00:29:23.075"/>
    <p1510:client id="{803E3C29-C31A-9AF2-AC47-72AE9DB8D6DB}" v="9" dt="2024-07-05T00:44:09.88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84" autoAdjust="0"/>
    <p:restoredTop sz="96187" autoAdjust="0"/>
  </p:normalViewPr>
  <p:slideViewPr>
    <p:cSldViewPr>
      <p:cViewPr varScale="1">
        <p:scale>
          <a:sx n="85" d="100"/>
          <a:sy n="85" d="100"/>
        </p:scale>
        <p:origin x="1632" y="4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A49738D-D75D-40B1-BF46-FC9ACBB15E75}" type="datetimeFigureOut">
              <a:rPr kumimoji="1" lang="ja-JP" altLang="en-US" smtClean="0"/>
              <a:t>2024/7/5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2E5198F-549A-4508-B579-8CA394E94788}" type="slidenum">
              <a:rPr kumimoji="1" lang="ja-JP" altLang="en-US" smtClean="0"/>
              <a:t>‹#›</a:t>
            </a:fld>
            <a:endParaRPr kumimoji="1" lang="ja-JP" altLang="en-US"/>
          </a:p>
        </p:txBody>
      </p:sp>
    </p:spTree>
    <p:extLst>
      <p:ext uri="{BB962C8B-B14F-4D97-AF65-F5344CB8AC3E}">
        <p14:creationId xmlns:p14="http://schemas.microsoft.com/office/powerpoint/2010/main" val="9082678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7/5/2024</a:t>
            </a:fld>
            <a:endParaRPr lang="en-US" dirty="0"/>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dirty="0"/>
          </a:p>
        </p:txBody>
      </p:sp>
      <p:sp>
        <p:nvSpPr>
          <p:cNvPr id="6" name="Slide Number Placeholder 5"/>
          <p:cNvSpPr>
            <a:spLocks noGrp="1"/>
          </p:cNvSpPr>
          <p:nvPr>
            <p:ph type="sldNum" sz="quarter" idx="12"/>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338747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7/5/2024</a:t>
            </a:fld>
            <a:endParaRPr lang="en-US" dirty="0"/>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dirty="0"/>
          </a:p>
        </p:txBody>
      </p:sp>
      <p:sp>
        <p:nvSpPr>
          <p:cNvPr id="6" name="Slide Number Placeholder 5"/>
          <p:cNvSpPr>
            <a:spLocks noGrp="1"/>
          </p:cNvSpPr>
          <p:nvPr>
            <p:ph type="sldNum" sz="quarter" idx="12"/>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2950299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7/5/2024</a:t>
            </a:fld>
            <a:endParaRPr lang="en-US" dirty="0"/>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dirty="0"/>
          </a:p>
        </p:txBody>
      </p:sp>
      <p:sp>
        <p:nvSpPr>
          <p:cNvPr id="6" name="Slide Number Placeholder 5"/>
          <p:cNvSpPr>
            <a:spLocks noGrp="1"/>
          </p:cNvSpPr>
          <p:nvPr>
            <p:ph type="sldNum" sz="quarter" idx="12"/>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991516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2A83B-8B89-40B4-BA95-178BFBB59732}"/>
              </a:ext>
            </a:extLst>
          </p:cNvPr>
          <p:cNvSpPr>
            <a:spLocks noGrp="1"/>
          </p:cNvSpPr>
          <p:nvPr>
            <p:ph type="title"/>
          </p:nvPr>
        </p:nvSpPr>
        <p:spPr>
          <a:xfrm>
            <a:off x="89503" y="102334"/>
            <a:ext cx="8642480" cy="302330"/>
          </a:xfrm>
          <a:custGeom>
            <a:avLst/>
            <a:gdLst>
              <a:gd name="connsiteX0" fmla="*/ 11523307 w 11523307"/>
              <a:gd name="connsiteY0" fmla="*/ 648072 h 648072"/>
              <a:gd name="connsiteX1" fmla="*/ 0 w 11523307"/>
              <a:gd name="connsiteY1" fmla="*/ 648066 h 648072"/>
              <a:gd name="connsiteX2" fmla="*/ 0 w 11523307"/>
              <a:gd name="connsiteY2" fmla="*/ 6 h 648072"/>
              <a:gd name="connsiteX3" fmla="*/ 11523307 w 11523307"/>
              <a:gd name="connsiteY3" fmla="*/ 0 h 648072"/>
              <a:gd name="connsiteX4" fmla="*/ 11523307 w 11523307"/>
              <a:gd name="connsiteY4" fmla="*/ 648072 h 648072"/>
              <a:gd name="connsiteX0" fmla="*/ 11523307 w 11523307"/>
              <a:gd name="connsiteY0" fmla="*/ 648072 h 648072"/>
              <a:gd name="connsiteX1" fmla="*/ 0 w 11523307"/>
              <a:gd name="connsiteY1" fmla="*/ 648066 h 648072"/>
              <a:gd name="connsiteX2" fmla="*/ 0 w 11523307"/>
              <a:gd name="connsiteY2" fmla="*/ 6 h 648072"/>
              <a:gd name="connsiteX3" fmla="*/ 11523307 w 11523307"/>
              <a:gd name="connsiteY3" fmla="*/ 0 h 648072"/>
              <a:gd name="connsiteX0" fmla="*/ 11523307 w 11523307"/>
              <a:gd name="connsiteY0" fmla="*/ 648072 h 648072"/>
              <a:gd name="connsiteX1" fmla="*/ 0 w 11523307"/>
              <a:gd name="connsiteY1" fmla="*/ 648066 h 648072"/>
              <a:gd name="connsiteX2" fmla="*/ 0 w 11523307"/>
              <a:gd name="connsiteY2" fmla="*/ 6 h 648072"/>
              <a:gd name="connsiteX3" fmla="*/ 11523307 w 11523307"/>
              <a:gd name="connsiteY3" fmla="*/ 0 h 648072"/>
              <a:gd name="connsiteX4" fmla="*/ 11523307 w 11523307"/>
              <a:gd name="connsiteY4" fmla="*/ 648072 h 648072"/>
              <a:gd name="connsiteX0" fmla="*/ 11523307 w 11523307"/>
              <a:gd name="connsiteY0" fmla="*/ 648072 h 648072"/>
              <a:gd name="connsiteX1" fmla="*/ 0 w 11523307"/>
              <a:gd name="connsiteY1" fmla="*/ 648066 h 648072"/>
              <a:gd name="connsiteX2" fmla="*/ 0 w 11523307"/>
              <a:gd name="connsiteY2" fmla="*/ 6 h 648072"/>
              <a:gd name="connsiteX0" fmla="*/ 11523307 w 11523307"/>
              <a:gd name="connsiteY0" fmla="*/ 648072 h 648072"/>
              <a:gd name="connsiteX1" fmla="*/ 0 w 11523307"/>
              <a:gd name="connsiteY1" fmla="*/ 648066 h 648072"/>
              <a:gd name="connsiteX2" fmla="*/ 0 w 11523307"/>
              <a:gd name="connsiteY2" fmla="*/ 6 h 648072"/>
              <a:gd name="connsiteX3" fmla="*/ 11523307 w 11523307"/>
              <a:gd name="connsiteY3" fmla="*/ 0 h 648072"/>
              <a:gd name="connsiteX4" fmla="*/ 11523307 w 11523307"/>
              <a:gd name="connsiteY4" fmla="*/ 648072 h 648072"/>
              <a:gd name="connsiteX0" fmla="*/ 0 w 11523307"/>
              <a:gd name="connsiteY0" fmla="*/ 648066 h 648072"/>
              <a:gd name="connsiteX1" fmla="*/ 0 w 11523307"/>
              <a:gd name="connsiteY1" fmla="*/ 6 h 648072"/>
            </a:gdLst>
            <a:ahLst/>
            <a:cxnLst>
              <a:cxn ang="0">
                <a:pos x="connsiteX0" y="connsiteY0"/>
              </a:cxn>
              <a:cxn ang="0">
                <a:pos x="connsiteX1" y="connsiteY1"/>
              </a:cxn>
            </a:cxnLst>
            <a:rect l="l" t="t" r="r" b="b"/>
            <a:pathLst>
              <a:path w="11523307" h="648072" stroke="0" extrusionOk="0">
                <a:moveTo>
                  <a:pt x="11523307" y="648072"/>
                </a:moveTo>
                <a:lnTo>
                  <a:pt x="0" y="648066"/>
                </a:lnTo>
                <a:lnTo>
                  <a:pt x="0" y="6"/>
                </a:lnTo>
                <a:cubicBezTo>
                  <a:pt x="0" y="3"/>
                  <a:pt x="5159160" y="0"/>
                  <a:pt x="11523307" y="0"/>
                </a:cubicBezTo>
                <a:lnTo>
                  <a:pt x="11523307" y="648072"/>
                </a:lnTo>
                <a:close/>
              </a:path>
              <a:path w="11523307" h="648072" fill="none">
                <a:moveTo>
                  <a:pt x="0" y="648066"/>
                </a:moveTo>
                <a:lnTo>
                  <a:pt x="0" y="6"/>
                </a:lnTo>
              </a:path>
            </a:pathLst>
          </a:custGeom>
          <a:ln w="76200">
            <a:solidFill>
              <a:schemeClr val="accent1"/>
            </a:solidFill>
          </a:ln>
        </p:spPr>
        <p:txBody>
          <a:bodyPr lIns="180000" anchor="ctr"/>
          <a:lstStyle>
            <a:lvl1pPr>
              <a:lnSpc>
                <a:spcPct val="120000"/>
              </a:lnSpc>
              <a:spcAft>
                <a:spcPts val="300"/>
              </a:spcAft>
              <a:defRPr sz="1400" b="1">
                <a:solidFill>
                  <a:schemeClr val="accent1"/>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86AB1681-B960-4FC6-A3F8-518356A384EA}"/>
              </a:ext>
            </a:extLst>
          </p:cNvPr>
          <p:cNvSpPr>
            <a:spLocks noGrp="1"/>
          </p:cNvSpPr>
          <p:nvPr>
            <p:ph type="ftr" sz="quarter" idx="10"/>
          </p:nvPr>
        </p:nvSpPr>
        <p:spPr/>
        <p:txBody>
          <a:bodyPr/>
          <a:lstStyle/>
          <a:p>
            <a:r>
              <a:rPr kumimoji="1" lang="en-US" altLang="ja-JP" dirty="0"/>
              <a:t>Copyright.</a:t>
            </a:r>
            <a:endParaRPr kumimoji="1" lang="ja-JP" altLang="en-US" dirty="0"/>
          </a:p>
        </p:txBody>
      </p:sp>
      <p:sp>
        <p:nvSpPr>
          <p:cNvPr id="4" name="スライド番号プレースホルダー 3">
            <a:extLst>
              <a:ext uri="{FF2B5EF4-FFF2-40B4-BE49-F238E27FC236}">
                <a16:creationId xmlns:a16="http://schemas.microsoft.com/office/drawing/2014/main" id="{7142CE22-6E39-412F-9B93-B277FD618204}"/>
              </a:ext>
            </a:extLst>
          </p:cNvPr>
          <p:cNvSpPr>
            <a:spLocks noGrp="1"/>
          </p:cNvSpPr>
          <p:nvPr>
            <p:ph type="sldNum" sz="quarter" idx="11"/>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7711614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B9311E-F68C-4701-8498-2CBBFCEB1049}"/>
              </a:ext>
            </a:extLst>
          </p:cNvPr>
          <p:cNvSpPr>
            <a:spLocks noGrp="1"/>
          </p:cNvSpPr>
          <p:nvPr>
            <p:ph type="title" hasCustomPrompt="1"/>
          </p:nvPr>
        </p:nvSpPr>
        <p:spPr>
          <a:xfrm>
            <a:off x="251926" y="620688"/>
            <a:ext cx="8642480" cy="0"/>
          </a:xfrm>
          <a:ln>
            <a:solidFill>
              <a:schemeClr val="tx1"/>
            </a:solidFill>
          </a:ln>
        </p:spPr>
        <p:txBody>
          <a:bodyPr/>
          <a:lstStyle>
            <a:lvl1pPr>
              <a:lnSpc>
                <a:spcPct val="130000"/>
              </a:lnSpc>
              <a:spcAft>
                <a:spcPts val="600"/>
              </a:spcAft>
              <a:defRPr sz="2000" b="1">
                <a:solidFill>
                  <a:schemeClr val="accent1"/>
                </a:solidFill>
              </a:defRPr>
            </a:lvl1pPr>
          </a:lstStyle>
          <a:p>
            <a:r>
              <a:rPr kumimoji="1" lang="ja-JP" altLang="en-US" dirty="0"/>
              <a:t>目次</a:t>
            </a:r>
          </a:p>
        </p:txBody>
      </p:sp>
      <p:sp>
        <p:nvSpPr>
          <p:cNvPr id="3" name="フッター プレースホルダー 2">
            <a:extLst>
              <a:ext uri="{FF2B5EF4-FFF2-40B4-BE49-F238E27FC236}">
                <a16:creationId xmlns:a16="http://schemas.microsoft.com/office/drawing/2014/main" id="{726A25F4-89DE-4F58-A545-DCC51937764A}"/>
              </a:ext>
            </a:extLst>
          </p:cNvPr>
          <p:cNvSpPr>
            <a:spLocks noGrp="1"/>
          </p:cNvSpPr>
          <p:nvPr>
            <p:ph type="ftr" sz="quarter" idx="10"/>
          </p:nvPr>
        </p:nvSpPr>
        <p:spPr/>
        <p:txBody>
          <a:bodyPr/>
          <a:lstStyle>
            <a:lvl1pPr>
              <a:lnSpc>
                <a:spcPct val="130000"/>
              </a:lnSpc>
              <a:spcAft>
                <a:spcPts val="600"/>
              </a:spcAft>
              <a:defRPr/>
            </a:lvl1pPr>
          </a:lstStyle>
          <a:p>
            <a:r>
              <a:rPr kumimoji="1" lang="en-US" altLang="ja-JP" dirty="0"/>
              <a:t>Copyright.</a:t>
            </a:r>
            <a:endParaRPr kumimoji="1" lang="ja-JP" altLang="en-US" dirty="0"/>
          </a:p>
        </p:txBody>
      </p:sp>
      <p:sp>
        <p:nvSpPr>
          <p:cNvPr id="4" name="スライド番号プレースホルダー 3">
            <a:extLst>
              <a:ext uri="{FF2B5EF4-FFF2-40B4-BE49-F238E27FC236}">
                <a16:creationId xmlns:a16="http://schemas.microsoft.com/office/drawing/2014/main" id="{CBE4C7E5-2C2C-4C1B-900C-4FEF0C6CAA85}"/>
              </a:ext>
            </a:extLst>
          </p:cNvPr>
          <p:cNvSpPr>
            <a:spLocks noGrp="1"/>
          </p:cNvSpPr>
          <p:nvPr>
            <p:ph type="sldNum" sz="quarter" idx="11"/>
          </p:nvPr>
        </p:nvSpPr>
        <p:spPr/>
        <p:txBody>
          <a:bodyPr/>
          <a:lstStyle>
            <a:lvl1pPr>
              <a:lnSpc>
                <a:spcPct val="130000"/>
              </a:lnSpc>
              <a:spcAft>
                <a:spcPts val="600"/>
              </a:spcAft>
              <a:defRPr/>
            </a:lvl1pPr>
          </a:lstStyle>
          <a:p>
            <a:fld id="{5A624458-F4DE-4903-8109-826F45244856}" type="slidenum">
              <a:rPr kumimoji="1" lang="ja-JP" altLang="en-US" smtClean="0"/>
              <a:pPr/>
              <a:t>‹#›</a:t>
            </a:fld>
            <a:endParaRPr kumimoji="1" lang="ja-JP" altLang="en-US"/>
          </a:p>
        </p:txBody>
      </p:sp>
      <p:sp>
        <p:nvSpPr>
          <p:cNvPr id="10" name="テキスト プレースホルダー 10">
            <a:extLst>
              <a:ext uri="{FF2B5EF4-FFF2-40B4-BE49-F238E27FC236}">
                <a16:creationId xmlns:a16="http://schemas.microsoft.com/office/drawing/2014/main" id="{B232D7A6-1B18-4CC4-A924-F02DD2F66F69}"/>
              </a:ext>
            </a:extLst>
          </p:cNvPr>
          <p:cNvSpPr>
            <a:spLocks noGrp="1"/>
          </p:cNvSpPr>
          <p:nvPr>
            <p:ph type="body" sz="quarter" idx="15"/>
          </p:nvPr>
        </p:nvSpPr>
        <p:spPr>
          <a:xfrm>
            <a:off x="446082" y="1278870"/>
            <a:ext cx="3739889" cy="461963"/>
          </a:xfrm>
        </p:spPr>
        <p:txBody>
          <a:bodyPr vert="horz" lIns="91440" tIns="45720" rIns="91440" bIns="45720" rtlCol="0" anchor="ctr">
            <a:normAutofit/>
          </a:bodyPr>
          <a:lstStyle>
            <a:lvl1pPr marL="342900" indent="-342900">
              <a:lnSpc>
                <a:spcPct val="130000"/>
              </a:lnSpc>
              <a:spcAft>
                <a:spcPts val="600"/>
              </a:spcAft>
              <a:buFont typeface="+mj-lt"/>
              <a:buAutoNum type="arabicPeriod"/>
              <a:defRPr lang="ja-JP" altLang="en-US"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11" name="テキスト プレースホルダー 10">
            <a:extLst>
              <a:ext uri="{FF2B5EF4-FFF2-40B4-BE49-F238E27FC236}">
                <a16:creationId xmlns:a16="http://schemas.microsoft.com/office/drawing/2014/main" id="{1D37A1EA-B107-467D-9EA7-A3D6FABE26C3}"/>
              </a:ext>
            </a:extLst>
          </p:cNvPr>
          <p:cNvSpPr>
            <a:spLocks noGrp="1"/>
          </p:cNvSpPr>
          <p:nvPr>
            <p:ph type="body" sz="quarter" idx="16"/>
          </p:nvPr>
        </p:nvSpPr>
        <p:spPr>
          <a:xfrm>
            <a:off x="1041642" y="1805677"/>
            <a:ext cx="3144329" cy="461964"/>
          </a:xfrm>
        </p:spPr>
        <p:txBody>
          <a:bodyPr vert="horz" lIns="91440" tIns="45720" rIns="91440" bIns="45720" rtlCol="0" anchor="ctr">
            <a:normAutofit/>
          </a:bodyPr>
          <a:lstStyle>
            <a:lvl1pPr algn="just">
              <a:lnSpc>
                <a:spcPct val="130000"/>
              </a:lnSpc>
              <a:spcAft>
                <a:spcPts val="600"/>
              </a:spcAft>
              <a:defRPr lang="ja-JP" altLang="en-US" sz="1200" dirty="0">
                <a:solidFill>
                  <a:schemeClr val="tx1"/>
                </a:solidFill>
                <a:latin typeface="+mj-ea"/>
                <a:ea typeface="+mj-ea"/>
              </a:defRPr>
            </a:lvl1pPr>
          </a:lstStyle>
          <a:p>
            <a:pPr lvl="0">
              <a:lnSpc>
                <a:spcPct val="120000"/>
              </a:lnSpc>
              <a:spcBef>
                <a:spcPts val="0"/>
              </a:spcBef>
              <a:spcAft>
                <a:spcPts val="600"/>
              </a:spcAft>
            </a:pPr>
            <a:endParaRPr kumimoji="1" lang="en-US" altLang="ja-JP" dirty="0"/>
          </a:p>
        </p:txBody>
      </p:sp>
      <p:sp>
        <p:nvSpPr>
          <p:cNvPr id="16" name="テキスト プレースホルダー 10">
            <a:extLst>
              <a:ext uri="{FF2B5EF4-FFF2-40B4-BE49-F238E27FC236}">
                <a16:creationId xmlns:a16="http://schemas.microsoft.com/office/drawing/2014/main" id="{A45A46C7-FB65-47F1-94C1-05E67F7DF2E6}"/>
              </a:ext>
            </a:extLst>
          </p:cNvPr>
          <p:cNvSpPr>
            <a:spLocks noGrp="1"/>
          </p:cNvSpPr>
          <p:nvPr>
            <p:ph type="body" sz="quarter" idx="17"/>
          </p:nvPr>
        </p:nvSpPr>
        <p:spPr>
          <a:xfrm>
            <a:off x="446082" y="2466169"/>
            <a:ext cx="3739889" cy="461963"/>
          </a:xfrm>
        </p:spPr>
        <p:txBody>
          <a:bodyPr vert="horz" lIns="91440" tIns="45720" rIns="91440" bIns="45720" rtlCol="0" anchor="ctr">
            <a:normAutofit/>
          </a:bodyPr>
          <a:lstStyle>
            <a:lvl1pPr marL="342900" indent="-342900">
              <a:lnSpc>
                <a:spcPct val="130000"/>
              </a:lnSpc>
              <a:spcAft>
                <a:spcPts val="600"/>
              </a:spcAft>
              <a:buFont typeface="+mj-lt"/>
              <a:buAutoNum type="arabicPeriod" startAt="2"/>
              <a:defRPr lang="ja-JP" altLang="en-US"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17" name="テキスト プレースホルダー 10">
            <a:extLst>
              <a:ext uri="{FF2B5EF4-FFF2-40B4-BE49-F238E27FC236}">
                <a16:creationId xmlns:a16="http://schemas.microsoft.com/office/drawing/2014/main" id="{BDA459BE-460D-4F78-B310-CBE8E344E11C}"/>
              </a:ext>
            </a:extLst>
          </p:cNvPr>
          <p:cNvSpPr>
            <a:spLocks noGrp="1"/>
          </p:cNvSpPr>
          <p:nvPr>
            <p:ph type="body" sz="quarter" idx="18"/>
          </p:nvPr>
        </p:nvSpPr>
        <p:spPr>
          <a:xfrm>
            <a:off x="1041642" y="2992976"/>
            <a:ext cx="3144329" cy="461964"/>
          </a:xfrm>
        </p:spPr>
        <p:txBody>
          <a:bodyPr vert="horz" lIns="91440" tIns="45720" rIns="91440" bIns="45720" rtlCol="0" anchor="ctr">
            <a:normAutofit/>
          </a:bodyPr>
          <a:lstStyle>
            <a:lvl1pPr algn="just">
              <a:lnSpc>
                <a:spcPct val="130000"/>
              </a:lnSpc>
              <a:spcAft>
                <a:spcPts val="600"/>
              </a:spcAft>
              <a:defRPr lang="ja-JP" altLang="en-US" sz="1200" dirty="0">
                <a:solidFill>
                  <a:schemeClr val="tx1"/>
                </a:solidFill>
                <a:latin typeface="+mj-ea"/>
                <a:ea typeface="+mj-ea"/>
              </a:defRPr>
            </a:lvl1pPr>
          </a:lstStyle>
          <a:p>
            <a:pPr lvl="0">
              <a:lnSpc>
                <a:spcPct val="120000"/>
              </a:lnSpc>
              <a:spcBef>
                <a:spcPts val="0"/>
              </a:spcBef>
              <a:spcAft>
                <a:spcPts val="600"/>
              </a:spcAft>
            </a:pPr>
            <a:endParaRPr kumimoji="1" lang="en-US" altLang="ja-JP" dirty="0"/>
          </a:p>
        </p:txBody>
      </p:sp>
      <p:sp>
        <p:nvSpPr>
          <p:cNvPr id="18" name="テキスト プレースホルダー 10">
            <a:extLst>
              <a:ext uri="{FF2B5EF4-FFF2-40B4-BE49-F238E27FC236}">
                <a16:creationId xmlns:a16="http://schemas.microsoft.com/office/drawing/2014/main" id="{7DFE000D-6490-4E4D-9F07-B21C1565A624}"/>
              </a:ext>
            </a:extLst>
          </p:cNvPr>
          <p:cNvSpPr>
            <a:spLocks noGrp="1"/>
          </p:cNvSpPr>
          <p:nvPr>
            <p:ph type="body" sz="quarter" idx="19"/>
          </p:nvPr>
        </p:nvSpPr>
        <p:spPr>
          <a:xfrm>
            <a:off x="446082" y="3653468"/>
            <a:ext cx="3739889" cy="461963"/>
          </a:xfrm>
        </p:spPr>
        <p:txBody>
          <a:bodyPr vert="horz" lIns="91440" tIns="45720" rIns="91440" bIns="45720" rtlCol="0" anchor="ctr">
            <a:normAutofit/>
          </a:bodyPr>
          <a:lstStyle>
            <a:lvl1pPr marL="342900" indent="-342900">
              <a:lnSpc>
                <a:spcPct val="130000"/>
              </a:lnSpc>
              <a:spcAft>
                <a:spcPts val="600"/>
              </a:spcAft>
              <a:buFont typeface="+mj-lt"/>
              <a:buAutoNum type="arabicPeriod" startAt="3"/>
              <a:defRPr lang="ja-JP" altLang="en-US"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19" name="テキスト プレースホルダー 10">
            <a:extLst>
              <a:ext uri="{FF2B5EF4-FFF2-40B4-BE49-F238E27FC236}">
                <a16:creationId xmlns:a16="http://schemas.microsoft.com/office/drawing/2014/main" id="{51BD221F-7778-4158-AD40-43DC207610AA}"/>
              </a:ext>
            </a:extLst>
          </p:cNvPr>
          <p:cNvSpPr>
            <a:spLocks noGrp="1"/>
          </p:cNvSpPr>
          <p:nvPr>
            <p:ph type="body" sz="quarter" idx="20"/>
          </p:nvPr>
        </p:nvSpPr>
        <p:spPr>
          <a:xfrm>
            <a:off x="1041642" y="4180275"/>
            <a:ext cx="3144329" cy="461964"/>
          </a:xfrm>
        </p:spPr>
        <p:txBody>
          <a:bodyPr vert="horz" lIns="91440" tIns="45720" rIns="91440" bIns="45720" rtlCol="0" anchor="ctr">
            <a:normAutofit/>
          </a:bodyPr>
          <a:lstStyle>
            <a:lvl1pPr algn="just">
              <a:lnSpc>
                <a:spcPct val="130000"/>
              </a:lnSpc>
              <a:spcAft>
                <a:spcPts val="600"/>
              </a:spcAft>
              <a:defRPr lang="ja-JP" altLang="en-US" sz="1200" dirty="0">
                <a:solidFill>
                  <a:schemeClr val="tx1"/>
                </a:solidFill>
                <a:latin typeface="+mj-ea"/>
                <a:ea typeface="+mj-ea"/>
              </a:defRPr>
            </a:lvl1pPr>
          </a:lstStyle>
          <a:p>
            <a:pPr lvl="0">
              <a:lnSpc>
                <a:spcPct val="120000"/>
              </a:lnSpc>
              <a:spcBef>
                <a:spcPts val="0"/>
              </a:spcBef>
              <a:spcAft>
                <a:spcPts val="600"/>
              </a:spcAft>
            </a:pPr>
            <a:endParaRPr kumimoji="1" lang="en-US" altLang="ja-JP" dirty="0"/>
          </a:p>
        </p:txBody>
      </p:sp>
      <p:sp>
        <p:nvSpPr>
          <p:cNvPr id="20" name="テキスト プレースホルダー 10">
            <a:extLst>
              <a:ext uri="{FF2B5EF4-FFF2-40B4-BE49-F238E27FC236}">
                <a16:creationId xmlns:a16="http://schemas.microsoft.com/office/drawing/2014/main" id="{672ECA52-B525-4ECC-9C17-A9871980178E}"/>
              </a:ext>
            </a:extLst>
          </p:cNvPr>
          <p:cNvSpPr>
            <a:spLocks noGrp="1"/>
          </p:cNvSpPr>
          <p:nvPr>
            <p:ph type="body" sz="quarter" idx="21"/>
          </p:nvPr>
        </p:nvSpPr>
        <p:spPr>
          <a:xfrm>
            <a:off x="446082" y="4840766"/>
            <a:ext cx="3739889" cy="461963"/>
          </a:xfrm>
        </p:spPr>
        <p:txBody>
          <a:bodyPr vert="horz" lIns="91440" tIns="45720" rIns="91440" bIns="45720" rtlCol="0" anchor="ctr">
            <a:normAutofit/>
          </a:bodyPr>
          <a:lstStyle>
            <a:lvl1pPr marL="342900" indent="-342900">
              <a:lnSpc>
                <a:spcPct val="130000"/>
              </a:lnSpc>
              <a:spcAft>
                <a:spcPts val="600"/>
              </a:spcAft>
              <a:buFont typeface="+mj-lt"/>
              <a:buAutoNum type="arabicPeriod" startAt="4"/>
              <a:defRPr lang="ja-JP" altLang="en-US"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21" name="テキスト プレースホルダー 10">
            <a:extLst>
              <a:ext uri="{FF2B5EF4-FFF2-40B4-BE49-F238E27FC236}">
                <a16:creationId xmlns:a16="http://schemas.microsoft.com/office/drawing/2014/main" id="{F4E1AEC3-31B1-442D-AC49-AE9546106451}"/>
              </a:ext>
            </a:extLst>
          </p:cNvPr>
          <p:cNvSpPr>
            <a:spLocks noGrp="1"/>
          </p:cNvSpPr>
          <p:nvPr>
            <p:ph type="body" sz="quarter" idx="22"/>
          </p:nvPr>
        </p:nvSpPr>
        <p:spPr>
          <a:xfrm>
            <a:off x="1041642" y="5367573"/>
            <a:ext cx="3144329" cy="461964"/>
          </a:xfrm>
        </p:spPr>
        <p:txBody>
          <a:bodyPr vert="horz" lIns="91440" tIns="45720" rIns="91440" bIns="45720" rtlCol="0" anchor="ctr">
            <a:normAutofit/>
          </a:bodyPr>
          <a:lstStyle>
            <a:lvl1pPr algn="just">
              <a:lnSpc>
                <a:spcPct val="130000"/>
              </a:lnSpc>
              <a:spcAft>
                <a:spcPts val="600"/>
              </a:spcAft>
              <a:defRPr lang="ja-JP" altLang="en-US" sz="1200" dirty="0">
                <a:solidFill>
                  <a:schemeClr val="tx1"/>
                </a:solidFill>
                <a:latin typeface="+mj-ea"/>
                <a:ea typeface="+mj-ea"/>
              </a:defRPr>
            </a:lvl1pPr>
          </a:lstStyle>
          <a:p>
            <a:pPr lvl="0">
              <a:lnSpc>
                <a:spcPct val="120000"/>
              </a:lnSpc>
              <a:spcBef>
                <a:spcPts val="0"/>
              </a:spcBef>
              <a:spcAft>
                <a:spcPts val="600"/>
              </a:spcAft>
            </a:pPr>
            <a:endParaRPr kumimoji="1" lang="en-US" altLang="ja-JP" dirty="0"/>
          </a:p>
        </p:txBody>
      </p:sp>
      <p:sp>
        <p:nvSpPr>
          <p:cNvPr id="23" name="テキスト プレースホルダー 10">
            <a:extLst>
              <a:ext uri="{FF2B5EF4-FFF2-40B4-BE49-F238E27FC236}">
                <a16:creationId xmlns:a16="http://schemas.microsoft.com/office/drawing/2014/main" id="{3174BAEE-3703-4FAF-9CE2-38E78FAF8440}"/>
              </a:ext>
            </a:extLst>
          </p:cNvPr>
          <p:cNvSpPr>
            <a:spLocks noGrp="1"/>
          </p:cNvSpPr>
          <p:nvPr>
            <p:ph type="body" sz="quarter" idx="23"/>
          </p:nvPr>
        </p:nvSpPr>
        <p:spPr>
          <a:xfrm>
            <a:off x="4958034" y="1278870"/>
            <a:ext cx="3739889" cy="461963"/>
          </a:xfrm>
        </p:spPr>
        <p:txBody>
          <a:bodyPr vert="horz" lIns="91440" tIns="45720" rIns="91440" bIns="45720" rtlCol="0" anchor="ctr">
            <a:normAutofit/>
          </a:bodyPr>
          <a:lstStyle>
            <a:lvl1pPr marL="342900" indent="-342900">
              <a:lnSpc>
                <a:spcPct val="130000"/>
              </a:lnSpc>
              <a:spcAft>
                <a:spcPts val="600"/>
              </a:spcAft>
              <a:buFont typeface="+mj-lt"/>
              <a:buAutoNum type="arabicPeriod" startAt="5"/>
              <a:defRPr lang="ja-JP" altLang="en-US"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24" name="テキスト プレースホルダー 10">
            <a:extLst>
              <a:ext uri="{FF2B5EF4-FFF2-40B4-BE49-F238E27FC236}">
                <a16:creationId xmlns:a16="http://schemas.microsoft.com/office/drawing/2014/main" id="{8C0D46B9-C098-4D3C-9E08-F8230D32C2B9}"/>
              </a:ext>
            </a:extLst>
          </p:cNvPr>
          <p:cNvSpPr>
            <a:spLocks noGrp="1"/>
          </p:cNvSpPr>
          <p:nvPr>
            <p:ph type="body" sz="quarter" idx="24"/>
          </p:nvPr>
        </p:nvSpPr>
        <p:spPr>
          <a:xfrm>
            <a:off x="5553594" y="1805677"/>
            <a:ext cx="3144329" cy="461964"/>
          </a:xfrm>
        </p:spPr>
        <p:txBody>
          <a:bodyPr vert="horz" lIns="91440" tIns="45720" rIns="91440" bIns="45720" rtlCol="0" anchor="ctr">
            <a:normAutofit/>
          </a:bodyPr>
          <a:lstStyle>
            <a:lvl1pPr algn="just">
              <a:lnSpc>
                <a:spcPct val="130000"/>
              </a:lnSpc>
              <a:spcAft>
                <a:spcPts val="600"/>
              </a:spcAft>
              <a:defRPr lang="ja-JP" altLang="en-US" sz="1200" dirty="0">
                <a:solidFill>
                  <a:schemeClr val="tx1"/>
                </a:solidFill>
                <a:latin typeface="+mj-ea"/>
                <a:ea typeface="+mj-ea"/>
              </a:defRPr>
            </a:lvl1pPr>
          </a:lstStyle>
          <a:p>
            <a:pPr lvl="0">
              <a:lnSpc>
                <a:spcPct val="120000"/>
              </a:lnSpc>
              <a:spcBef>
                <a:spcPts val="0"/>
              </a:spcBef>
              <a:spcAft>
                <a:spcPts val="600"/>
              </a:spcAft>
            </a:pPr>
            <a:endParaRPr kumimoji="1" lang="en-US" altLang="ja-JP" dirty="0"/>
          </a:p>
        </p:txBody>
      </p:sp>
      <p:sp>
        <p:nvSpPr>
          <p:cNvPr id="25" name="テキスト プレースホルダー 10">
            <a:extLst>
              <a:ext uri="{FF2B5EF4-FFF2-40B4-BE49-F238E27FC236}">
                <a16:creationId xmlns:a16="http://schemas.microsoft.com/office/drawing/2014/main" id="{D92F9985-ADEF-46FC-9E07-EDED4BBAEC73}"/>
              </a:ext>
            </a:extLst>
          </p:cNvPr>
          <p:cNvSpPr>
            <a:spLocks noGrp="1"/>
          </p:cNvSpPr>
          <p:nvPr>
            <p:ph type="body" sz="quarter" idx="25"/>
          </p:nvPr>
        </p:nvSpPr>
        <p:spPr>
          <a:xfrm>
            <a:off x="4958034" y="2466169"/>
            <a:ext cx="3739889" cy="461963"/>
          </a:xfrm>
        </p:spPr>
        <p:txBody>
          <a:bodyPr vert="horz" lIns="91440" tIns="45720" rIns="91440" bIns="45720" rtlCol="0" anchor="ctr">
            <a:normAutofit/>
          </a:bodyPr>
          <a:lstStyle>
            <a:lvl1pPr marL="342900" indent="-342900">
              <a:lnSpc>
                <a:spcPct val="130000"/>
              </a:lnSpc>
              <a:spcAft>
                <a:spcPts val="600"/>
              </a:spcAft>
              <a:buFont typeface="+mj-lt"/>
              <a:buAutoNum type="arabicPeriod" startAt="6"/>
              <a:defRPr lang="ja-JP" altLang="en-US"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26" name="テキスト プレースホルダー 10">
            <a:extLst>
              <a:ext uri="{FF2B5EF4-FFF2-40B4-BE49-F238E27FC236}">
                <a16:creationId xmlns:a16="http://schemas.microsoft.com/office/drawing/2014/main" id="{8DD7843F-0DD5-4CD6-8DE3-D446C4AB15A9}"/>
              </a:ext>
            </a:extLst>
          </p:cNvPr>
          <p:cNvSpPr>
            <a:spLocks noGrp="1"/>
          </p:cNvSpPr>
          <p:nvPr>
            <p:ph type="body" sz="quarter" idx="26"/>
          </p:nvPr>
        </p:nvSpPr>
        <p:spPr>
          <a:xfrm>
            <a:off x="5553594" y="2992976"/>
            <a:ext cx="3144329" cy="461964"/>
          </a:xfrm>
        </p:spPr>
        <p:txBody>
          <a:bodyPr vert="horz" lIns="91440" tIns="45720" rIns="91440" bIns="45720" rtlCol="0" anchor="ctr">
            <a:normAutofit/>
          </a:bodyPr>
          <a:lstStyle>
            <a:lvl1pPr algn="just">
              <a:lnSpc>
                <a:spcPct val="130000"/>
              </a:lnSpc>
              <a:spcAft>
                <a:spcPts val="600"/>
              </a:spcAft>
              <a:defRPr lang="ja-JP" altLang="en-US" sz="1200" dirty="0">
                <a:solidFill>
                  <a:schemeClr val="tx1"/>
                </a:solidFill>
                <a:latin typeface="+mj-ea"/>
                <a:ea typeface="+mj-ea"/>
              </a:defRPr>
            </a:lvl1pPr>
          </a:lstStyle>
          <a:p>
            <a:pPr lvl="0">
              <a:lnSpc>
                <a:spcPct val="120000"/>
              </a:lnSpc>
              <a:spcBef>
                <a:spcPts val="0"/>
              </a:spcBef>
              <a:spcAft>
                <a:spcPts val="600"/>
              </a:spcAft>
            </a:pPr>
            <a:endParaRPr kumimoji="1" lang="en-US" altLang="ja-JP" dirty="0"/>
          </a:p>
        </p:txBody>
      </p:sp>
      <p:sp>
        <p:nvSpPr>
          <p:cNvPr id="27" name="テキスト プレースホルダー 10">
            <a:extLst>
              <a:ext uri="{FF2B5EF4-FFF2-40B4-BE49-F238E27FC236}">
                <a16:creationId xmlns:a16="http://schemas.microsoft.com/office/drawing/2014/main" id="{E3B37C08-FD62-45B5-B86A-B33221D08036}"/>
              </a:ext>
            </a:extLst>
          </p:cNvPr>
          <p:cNvSpPr>
            <a:spLocks noGrp="1"/>
          </p:cNvSpPr>
          <p:nvPr>
            <p:ph type="body" sz="quarter" idx="27"/>
          </p:nvPr>
        </p:nvSpPr>
        <p:spPr>
          <a:xfrm>
            <a:off x="4958034" y="3653468"/>
            <a:ext cx="3739889" cy="461963"/>
          </a:xfrm>
        </p:spPr>
        <p:txBody>
          <a:bodyPr vert="horz" lIns="91440" tIns="45720" rIns="91440" bIns="45720" rtlCol="0" anchor="ctr">
            <a:normAutofit/>
          </a:bodyPr>
          <a:lstStyle>
            <a:lvl1pPr marL="342900" indent="-342900">
              <a:lnSpc>
                <a:spcPct val="130000"/>
              </a:lnSpc>
              <a:spcAft>
                <a:spcPts val="600"/>
              </a:spcAft>
              <a:buFont typeface="+mj-lt"/>
              <a:buAutoNum type="arabicPeriod" startAt="7"/>
              <a:defRPr lang="ja-JP" altLang="en-US"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28" name="テキスト プレースホルダー 10">
            <a:extLst>
              <a:ext uri="{FF2B5EF4-FFF2-40B4-BE49-F238E27FC236}">
                <a16:creationId xmlns:a16="http://schemas.microsoft.com/office/drawing/2014/main" id="{1D15F835-CF97-486F-9613-085CA72CEF4A}"/>
              </a:ext>
            </a:extLst>
          </p:cNvPr>
          <p:cNvSpPr>
            <a:spLocks noGrp="1"/>
          </p:cNvSpPr>
          <p:nvPr>
            <p:ph type="body" sz="quarter" idx="28"/>
          </p:nvPr>
        </p:nvSpPr>
        <p:spPr>
          <a:xfrm>
            <a:off x="5553594" y="4180275"/>
            <a:ext cx="3144329" cy="461964"/>
          </a:xfrm>
        </p:spPr>
        <p:txBody>
          <a:bodyPr vert="horz" lIns="91440" tIns="45720" rIns="91440" bIns="45720" rtlCol="0" anchor="ctr">
            <a:normAutofit/>
          </a:bodyPr>
          <a:lstStyle>
            <a:lvl1pPr algn="just">
              <a:lnSpc>
                <a:spcPct val="130000"/>
              </a:lnSpc>
              <a:spcAft>
                <a:spcPts val="600"/>
              </a:spcAft>
              <a:defRPr lang="ja-JP" altLang="en-US" sz="1200" dirty="0">
                <a:solidFill>
                  <a:schemeClr val="tx1"/>
                </a:solidFill>
                <a:latin typeface="+mj-ea"/>
                <a:ea typeface="+mj-ea"/>
              </a:defRPr>
            </a:lvl1pPr>
          </a:lstStyle>
          <a:p>
            <a:pPr lvl="0">
              <a:lnSpc>
                <a:spcPct val="120000"/>
              </a:lnSpc>
              <a:spcBef>
                <a:spcPts val="0"/>
              </a:spcBef>
              <a:spcAft>
                <a:spcPts val="600"/>
              </a:spcAft>
            </a:pPr>
            <a:endParaRPr kumimoji="1" lang="en-US" altLang="ja-JP" dirty="0"/>
          </a:p>
        </p:txBody>
      </p:sp>
      <p:sp>
        <p:nvSpPr>
          <p:cNvPr id="29" name="テキスト プレースホルダー 10">
            <a:extLst>
              <a:ext uri="{FF2B5EF4-FFF2-40B4-BE49-F238E27FC236}">
                <a16:creationId xmlns:a16="http://schemas.microsoft.com/office/drawing/2014/main" id="{F2C67A84-1E01-4055-BF39-C79D941903C2}"/>
              </a:ext>
            </a:extLst>
          </p:cNvPr>
          <p:cNvSpPr>
            <a:spLocks noGrp="1"/>
          </p:cNvSpPr>
          <p:nvPr>
            <p:ph type="body" sz="quarter" idx="29"/>
          </p:nvPr>
        </p:nvSpPr>
        <p:spPr>
          <a:xfrm>
            <a:off x="4958034" y="4840766"/>
            <a:ext cx="3739889" cy="461963"/>
          </a:xfrm>
        </p:spPr>
        <p:txBody>
          <a:bodyPr vert="horz" lIns="91440" tIns="45720" rIns="91440" bIns="45720" rtlCol="0" anchor="ctr">
            <a:normAutofit/>
          </a:bodyPr>
          <a:lstStyle>
            <a:lvl1pPr marL="342900" indent="-342900">
              <a:lnSpc>
                <a:spcPct val="130000"/>
              </a:lnSpc>
              <a:spcAft>
                <a:spcPts val="600"/>
              </a:spcAft>
              <a:buFont typeface="+mj-lt"/>
              <a:buAutoNum type="arabicPeriod" startAt="8"/>
              <a:defRPr lang="ja-JP" altLang="en-US"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30" name="テキスト プレースホルダー 10">
            <a:extLst>
              <a:ext uri="{FF2B5EF4-FFF2-40B4-BE49-F238E27FC236}">
                <a16:creationId xmlns:a16="http://schemas.microsoft.com/office/drawing/2014/main" id="{1B3DBAB1-B141-4CC4-94E2-42A670EE2665}"/>
              </a:ext>
            </a:extLst>
          </p:cNvPr>
          <p:cNvSpPr>
            <a:spLocks noGrp="1"/>
          </p:cNvSpPr>
          <p:nvPr>
            <p:ph type="body" sz="quarter" idx="30"/>
          </p:nvPr>
        </p:nvSpPr>
        <p:spPr>
          <a:xfrm>
            <a:off x="5553594" y="5367573"/>
            <a:ext cx="3144329" cy="461964"/>
          </a:xfrm>
        </p:spPr>
        <p:txBody>
          <a:bodyPr vert="horz" lIns="91440" tIns="45720" rIns="91440" bIns="45720" rtlCol="0" anchor="ctr">
            <a:normAutofit/>
          </a:bodyPr>
          <a:lstStyle>
            <a:lvl1pPr algn="just">
              <a:lnSpc>
                <a:spcPct val="130000"/>
              </a:lnSpc>
              <a:spcAft>
                <a:spcPts val="600"/>
              </a:spcAft>
              <a:defRPr lang="ja-JP" altLang="en-US" sz="1200" dirty="0">
                <a:solidFill>
                  <a:schemeClr val="tx1"/>
                </a:solidFill>
                <a:latin typeface="+mj-ea"/>
                <a:ea typeface="+mj-ea"/>
              </a:defRPr>
            </a:lvl1pPr>
          </a:lstStyle>
          <a:p>
            <a:pPr lvl="0">
              <a:lnSpc>
                <a:spcPct val="120000"/>
              </a:lnSpc>
              <a:spcBef>
                <a:spcPts val="0"/>
              </a:spcBef>
              <a:spcAft>
                <a:spcPts val="600"/>
              </a:spcAft>
            </a:pPr>
            <a:endParaRPr kumimoji="1" lang="en-US" altLang="ja-JP" dirty="0"/>
          </a:p>
        </p:txBody>
      </p:sp>
    </p:spTree>
    <p:extLst>
      <p:ext uri="{BB962C8B-B14F-4D97-AF65-F5344CB8AC3E}">
        <p14:creationId xmlns:p14="http://schemas.microsoft.com/office/powerpoint/2010/main" val="1090688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FA1F23-6C64-4634-BF2B-AD12EC7D6C81}"/>
              </a:ext>
            </a:extLst>
          </p:cNvPr>
          <p:cNvSpPr>
            <a:spLocks noGrp="1"/>
          </p:cNvSpPr>
          <p:nvPr>
            <p:ph type="title"/>
          </p:nvPr>
        </p:nvSpPr>
        <p:spPr>
          <a:xfrm>
            <a:off x="251926" y="620688"/>
            <a:ext cx="8642480" cy="0"/>
          </a:xfrm>
          <a:ln>
            <a:solidFill>
              <a:schemeClr val="tx1"/>
            </a:solidFill>
          </a:ln>
        </p:spPr>
        <p:txBody>
          <a:bodyPr/>
          <a:lstStyle>
            <a:lvl1pPr>
              <a:lnSpc>
                <a:spcPct val="120000"/>
              </a:lnSpc>
              <a:spcAft>
                <a:spcPts val="300"/>
              </a:spcAft>
              <a:defRPr sz="2000" b="1">
                <a:solidFill>
                  <a:schemeClr val="accent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AF4C9291-5E73-44DA-8560-45BA94E68900}"/>
              </a:ext>
            </a:extLst>
          </p:cNvPr>
          <p:cNvSpPr>
            <a:spLocks noGrp="1"/>
          </p:cNvSpPr>
          <p:nvPr>
            <p:ph type="ftr" sz="quarter" idx="10"/>
          </p:nvPr>
        </p:nvSpPr>
        <p:spPr/>
        <p:txBody>
          <a:bodyPr/>
          <a:lstStyle/>
          <a:p>
            <a:r>
              <a:rPr kumimoji="1" lang="en-US" altLang="ja-JP" dirty="0"/>
              <a:t>Copyright.</a:t>
            </a:r>
            <a:endParaRPr kumimoji="1" lang="ja-JP" altLang="en-US" dirty="0"/>
          </a:p>
        </p:txBody>
      </p:sp>
      <p:sp>
        <p:nvSpPr>
          <p:cNvPr id="4" name="スライド番号プレースホルダー 3">
            <a:extLst>
              <a:ext uri="{FF2B5EF4-FFF2-40B4-BE49-F238E27FC236}">
                <a16:creationId xmlns:a16="http://schemas.microsoft.com/office/drawing/2014/main" id="{F5344135-B3C5-4EF6-9EF4-C784FF64B2A4}"/>
              </a:ext>
            </a:extLst>
          </p:cNvPr>
          <p:cNvSpPr>
            <a:spLocks noGrp="1"/>
          </p:cNvSpPr>
          <p:nvPr>
            <p:ph type="sldNum" sz="quarter" idx="11"/>
          </p:nvPr>
        </p:nvSpPr>
        <p:spPr/>
        <p:txBody>
          <a:bodyPr/>
          <a:lstStyle/>
          <a:p>
            <a:fld id="{5A624458-F4DE-4903-8109-826F45244856}" type="slidenum">
              <a:rPr kumimoji="1" lang="ja-JP" altLang="en-US" smtClean="0"/>
              <a:pPr/>
              <a:t>‹#›</a:t>
            </a:fld>
            <a:endParaRPr kumimoji="1" lang="ja-JP" altLang="en-US"/>
          </a:p>
        </p:txBody>
      </p:sp>
      <p:sp>
        <p:nvSpPr>
          <p:cNvPr id="5" name="テキスト プレースホルダー 6">
            <a:extLst>
              <a:ext uri="{FF2B5EF4-FFF2-40B4-BE49-F238E27FC236}">
                <a16:creationId xmlns:a16="http://schemas.microsoft.com/office/drawing/2014/main" id="{E9887C17-8B9A-47B2-A86D-F88C21E78BDF}"/>
              </a:ext>
            </a:extLst>
          </p:cNvPr>
          <p:cNvSpPr>
            <a:spLocks noGrp="1"/>
          </p:cNvSpPr>
          <p:nvPr>
            <p:ph type="body" sz="quarter" idx="13"/>
          </p:nvPr>
        </p:nvSpPr>
        <p:spPr>
          <a:xfrm>
            <a:off x="645105" y="1035055"/>
            <a:ext cx="7853795" cy="1130169"/>
          </a:xfrm>
        </p:spPr>
        <p:txBody>
          <a:bodyPr anchor="ctr"/>
          <a:lstStyle>
            <a:lvl1pPr>
              <a:lnSpc>
                <a:spcPct val="120000"/>
              </a:lnSpc>
              <a:spcBef>
                <a:spcPts val="0"/>
              </a:spcBef>
              <a:spcAft>
                <a:spcPts val="300"/>
              </a:spcAft>
              <a:defRPr>
                <a:solidFill>
                  <a:schemeClr val="tx1"/>
                </a:solidFill>
                <a:latin typeface="+mj-ea"/>
                <a:ea typeface="+mj-ea"/>
              </a:defRPr>
            </a:lvl1pPr>
          </a:lstStyle>
          <a:p>
            <a:pPr lvl="0"/>
            <a:endParaRPr kumimoji="1" lang="en-US" altLang="ja-JP" dirty="0"/>
          </a:p>
        </p:txBody>
      </p:sp>
    </p:spTree>
    <p:extLst>
      <p:ext uri="{BB962C8B-B14F-4D97-AF65-F5344CB8AC3E}">
        <p14:creationId xmlns:p14="http://schemas.microsoft.com/office/powerpoint/2010/main" val="483644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1649C9-9451-4710-BBC0-5FF3CE6D45C8}"/>
              </a:ext>
            </a:extLst>
          </p:cNvPr>
          <p:cNvSpPr>
            <a:spLocks noGrp="1"/>
          </p:cNvSpPr>
          <p:nvPr>
            <p:ph type="title"/>
          </p:nvPr>
        </p:nvSpPr>
        <p:spPr>
          <a:xfrm>
            <a:off x="251926" y="620688"/>
            <a:ext cx="8642480" cy="0"/>
          </a:xfrm>
          <a:ln>
            <a:solidFill>
              <a:schemeClr val="tx1"/>
            </a:solidFill>
          </a:ln>
        </p:spPr>
        <p:txBody>
          <a:bodyPr/>
          <a:lstStyle>
            <a:lvl1pPr>
              <a:lnSpc>
                <a:spcPct val="120000"/>
              </a:lnSpc>
              <a:spcAft>
                <a:spcPts val="300"/>
              </a:spcAft>
              <a:defRPr sz="2000" b="1">
                <a:solidFill>
                  <a:schemeClr val="accent1"/>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98CBD575-29FA-494E-9B81-C708AFC83310}"/>
              </a:ext>
            </a:extLst>
          </p:cNvPr>
          <p:cNvSpPr>
            <a:spLocks noGrp="1"/>
          </p:cNvSpPr>
          <p:nvPr>
            <p:ph type="ftr" sz="quarter" idx="10"/>
          </p:nvPr>
        </p:nvSpPr>
        <p:spPr/>
        <p:txBody>
          <a:bodyPr/>
          <a:lstStyle>
            <a:lvl1pPr>
              <a:lnSpc>
                <a:spcPct val="130000"/>
              </a:lnSpc>
              <a:spcAft>
                <a:spcPts val="600"/>
              </a:spcAft>
              <a:defRPr/>
            </a:lvl1pPr>
          </a:lstStyle>
          <a:p>
            <a:r>
              <a:rPr kumimoji="1" lang="en-US" altLang="ja-JP" dirty="0"/>
              <a:t>Copyright.</a:t>
            </a:r>
            <a:endParaRPr kumimoji="1" lang="ja-JP" altLang="en-US" dirty="0"/>
          </a:p>
        </p:txBody>
      </p:sp>
      <p:sp>
        <p:nvSpPr>
          <p:cNvPr id="4" name="スライド番号プレースホルダー 3">
            <a:extLst>
              <a:ext uri="{FF2B5EF4-FFF2-40B4-BE49-F238E27FC236}">
                <a16:creationId xmlns:a16="http://schemas.microsoft.com/office/drawing/2014/main" id="{514B820E-70FB-4D14-8A4F-7BE3FC1761C6}"/>
              </a:ext>
            </a:extLst>
          </p:cNvPr>
          <p:cNvSpPr>
            <a:spLocks noGrp="1"/>
          </p:cNvSpPr>
          <p:nvPr>
            <p:ph type="sldNum" sz="quarter" idx="11"/>
          </p:nvPr>
        </p:nvSpPr>
        <p:spPr/>
        <p:txBody>
          <a:bodyPr/>
          <a:lstStyle>
            <a:lvl1pPr>
              <a:lnSpc>
                <a:spcPct val="130000"/>
              </a:lnSpc>
              <a:spcAft>
                <a:spcPts val="600"/>
              </a:spcAft>
              <a:defRPr/>
            </a:lvl1pPr>
          </a:lstStyle>
          <a:p>
            <a:fld id="{5A624458-F4DE-4903-8109-826F45244856}" type="slidenum">
              <a:rPr kumimoji="1" lang="ja-JP" altLang="en-US" smtClean="0"/>
              <a:pPr/>
              <a:t>‹#›</a:t>
            </a:fld>
            <a:endParaRPr kumimoji="1" lang="ja-JP" altLang="en-US"/>
          </a:p>
        </p:txBody>
      </p:sp>
      <p:sp>
        <p:nvSpPr>
          <p:cNvPr id="6" name="図プレースホルダー 5">
            <a:extLst>
              <a:ext uri="{FF2B5EF4-FFF2-40B4-BE49-F238E27FC236}">
                <a16:creationId xmlns:a16="http://schemas.microsoft.com/office/drawing/2014/main" id="{FF6A98DB-7857-49EC-A11C-28A89071BE30}"/>
              </a:ext>
            </a:extLst>
          </p:cNvPr>
          <p:cNvSpPr>
            <a:spLocks noGrp="1"/>
          </p:cNvSpPr>
          <p:nvPr>
            <p:ph type="pic" sz="quarter" idx="12"/>
          </p:nvPr>
        </p:nvSpPr>
        <p:spPr>
          <a:xfrm>
            <a:off x="645105" y="2570511"/>
            <a:ext cx="1181770" cy="1575692"/>
          </a:xfrm>
        </p:spPr>
        <p:txBody>
          <a:bodyPr/>
          <a:lstStyle>
            <a:lvl1pPr>
              <a:lnSpc>
                <a:spcPct val="130000"/>
              </a:lnSpc>
              <a:spcAft>
                <a:spcPts val="600"/>
              </a:spcAft>
              <a:defRPr>
                <a:solidFill>
                  <a:schemeClr val="tx1"/>
                </a:solidFill>
              </a:defRPr>
            </a:lvl1pPr>
          </a:lstStyle>
          <a:p>
            <a:endParaRPr kumimoji="1" lang="ja-JP" altLang="en-US"/>
          </a:p>
        </p:txBody>
      </p:sp>
      <p:sp>
        <p:nvSpPr>
          <p:cNvPr id="7" name="テキスト プレースホルダー 6">
            <a:extLst>
              <a:ext uri="{FF2B5EF4-FFF2-40B4-BE49-F238E27FC236}">
                <a16:creationId xmlns:a16="http://schemas.microsoft.com/office/drawing/2014/main" id="{61643707-E63B-4303-BBA0-B3E17558ADB8}"/>
              </a:ext>
            </a:extLst>
          </p:cNvPr>
          <p:cNvSpPr>
            <a:spLocks noGrp="1"/>
          </p:cNvSpPr>
          <p:nvPr>
            <p:ph type="body" sz="quarter" idx="13"/>
          </p:nvPr>
        </p:nvSpPr>
        <p:spPr>
          <a:xfrm>
            <a:off x="645105" y="1035055"/>
            <a:ext cx="7853795" cy="1130169"/>
          </a:xfrm>
        </p:spPr>
        <p:txBody>
          <a:bodyPr anchor="ctr"/>
          <a:lstStyle>
            <a:lvl1pPr>
              <a:lnSpc>
                <a:spcPct val="120000"/>
              </a:lnSpc>
              <a:spcBef>
                <a:spcPts val="0"/>
              </a:spcBef>
              <a:spcAft>
                <a:spcPts val="300"/>
              </a:spcAft>
              <a:defRPr>
                <a:solidFill>
                  <a:schemeClr val="tx1"/>
                </a:solidFill>
                <a:latin typeface="+mj-ea"/>
                <a:ea typeface="+mj-ea"/>
              </a:defRPr>
            </a:lvl1pPr>
          </a:lstStyle>
          <a:p>
            <a:pPr lvl="0"/>
            <a:endParaRPr kumimoji="1" lang="en-US" altLang="ja-JP" dirty="0"/>
          </a:p>
        </p:txBody>
      </p:sp>
      <p:sp>
        <p:nvSpPr>
          <p:cNvPr id="11" name="テキスト プレースホルダー 10">
            <a:extLst>
              <a:ext uri="{FF2B5EF4-FFF2-40B4-BE49-F238E27FC236}">
                <a16:creationId xmlns:a16="http://schemas.microsoft.com/office/drawing/2014/main" id="{39EC3E60-5FF9-43F9-8AD4-F033A66A8EF5}"/>
              </a:ext>
            </a:extLst>
          </p:cNvPr>
          <p:cNvSpPr>
            <a:spLocks noGrp="1"/>
          </p:cNvSpPr>
          <p:nvPr>
            <p:ph type="body" sz="quarter" idx="15"/>
          </p:nvPr>
        </p:nvSpPr>
        <p:spPr>
          <a:xfrm>
            <a:off x="1882381" y="2561260"/>
            <a:ext cx="2588419" cy="461963"/>
          </a:xfrm>
        </p:spPr>
        <p:txBody>
          <a:bodyPr vert="horz" lIns="91440" tIns="45720" rIns="91440" bIns="45720" rtlCol="0" anchor="ctr">
            <a:normAutofit/>
          </a:bodyPr>
          <a:lstStyle>
            <a:lvl1pPr>
              <a:lnSpc>
                <a:spcPct val="130000"/>
              </a:lnSpc>
              <a:spcAft>
                <a:spcPts val="600"/>
              </a:spcAft>
              <a:defRPr lang="ja-JP" altLang="en-US"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12" name="テキスト プレースホルダー 10">
            <a:extLst>
              <a:ext uri="{FF2B5EF4-FFF2-40B4-BE49-F238E27FC236}">
                <a16:creationId xmlns:a16="http://schemas.microsoft.com/office/drawing/2014/main" id="{5ED937E5-48EC-4A82-B3AA-E9FC891BD40A}"/>
              </a:ext>
            </a:extLst>
          </p:cNvPr>
          <p:cNvSpPr>
            <a:spLocks noGrp="1"/>
          </p:cNvSpPr>
          <p:nvPr>
            <p:ph type="body" sz="quarter" idx="16"/>
          </p:nvPr>
        </p:nvSpPr>
        <p:spPr>
          <a:xfrm>
            <a:off x="1882381" y="3079754"/>
            <a:ext cx="2588419" cy="1056437"/>
          </a:xfrm>
        </p:spPr>
        <p:txBody>
          <a:bodyPr vert="horz" lIns="91440" tIns="45720" rIns="91440" bIns="45720" rtlCol="0" anchor="ctr">
            <a:normAutofit/>
          </a:bodyPr>
          <a:lstStyle>
            <a:lvl1pPr algn="just">
              <a:lnSpc>
                <a:spcPct val="130000"/>
              </a:lnSpc>
              <a:spcAft>
                <a:spcPts val="600"/>
              </a:spcAft>
              <a:defRPr lang="ja-JP" altLang="en-US" sz="1200"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13" name="図プレースホルダー 5">
            <a:extLst>
              <a:ext uri="{FF2B5EF4-FFF2-40B4-BE49-F238E27FC236}">
                <a16:creationId xmlns:a16="http://schemas.microsoft.com/office/drawing/2014/main" id="{F368B07E-D19D-4FD9-B132-3AF05B9CBD69}"/>
              </a:ext>
            </a:extLst>
          </p:cNvPr>
          <p:cNvSpPr>
            <a:spLocks noGrp="1"/>
          </p:cNvSpPr>
          <p:nvPr>
            <p:ph type="pic" sz="quarter" idx="17"/>
          </p:nvPr>
        </p:nvSpPr>
        <p:spPr>
          <a:xfrm>
            <a:off x="645105" y="4551495"/>
            <a:ext cx="1181770" cy="1575692"/>
          </a:xfrm>
        </p:spPr>
        <p:txBody>
          <a:bodyPr/>
          <a:lstStyle>
            <a:lvl1pPr>
              <a:lnSpc>
                <a:spcPct val="130000"/>
              </a:lnSpc>
              <a:spcAft>
                <a:spcPts val="600"/>
              </a:spcAft>
              <a:defRPr>
                <a:solidFill>
                  <a:schemeClr val="tx1"/>
                </a:solidFill>
              </a:defRPr>
            </a:lvl1pPr>
          </a:lstStyle>
          <a:p>
            <a:endParaRPr kumimoji="1" lang="ja-JP" altLang="en-US"/>
          </a:p>
        </p:txBody>
      </p:sp>
      <p:sp>
        <p:nvSpPr>
          <p:cNvPr id="14" name="テキスト プレースホルダー 10">
            <a:extLst>
              <a:ext uri="{FF2B5EF4-FFF2-40B4-BE49-F238E27FC236}">
                <a16:creationId xmlns:a16="http://schemas.microsoft.com/office/drawing/2014/main" id="{EA776627-E2E3-4A45-BFBB-46BB399FF536}"/>
              </a:ext>
            </a:extLst>
          </p:cNvPr>
          <p:cNvSpPr>
            <a:spLocks noGrp="1"/>
          </p:cNvSpPr>
          <p:nvPr>
            <p:ph type="body" sz="quarter" idx="18"/>
          </p:nvPr>
        </p:nvSpPr>
        <p:spPr>
          <a:xfrm>
            <a:off x="1882381" y="4552260"/>
            <a:ext cx="2588419" cy="461963"/>
          </a:xfrm>
        </p:spPr>
        <p:txBody>
          <a:bodyPr vert="horz" lIns="91440" tIns="45720" rIns="91440" bIns="45720" rtlCol="0" anchor="ctr">
            <a:normAutofit/>
          </a:bodyPr>
          <a:lstStyle>
            <a:lvl1pPr>
              <a:lnSpc>
                <a:spcPct val="130000"/>
              </a:lnSpc>
              <a:spcAft>
                <a:spcPts val="600"/>
              </a:spcAft>
              <a:defRPr lang="ja-JP" altLang="en-US"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15" name="テキスト プレースホルダー 10">
            <a:extLst>
              <a:ext uri="{FF2B5EF4-FFF2-40B4-BE49-F238E27FC236}">
                <a16:creationId xmlns:a16="http://schemas.microsoft.com/office/drawing/2014/main" id="{2B8986B2-EC3B-4774-A78B-4174DB6AE6F0}"/>
              </a:ext>
            </a:extLst>
          </p:cNvPr>
          <p:cNvSpPr>
            <a:spLocks noGrp="1"/>
          </p:cNvSpPr>
          <p:nvPr>
            <p:ph type="body" sz="quarter" idx="19"/>
          </p:nvPr>
        </p:nvSpPr>
        <p:spPr>
          <a:xfrm>
            <a:off x="1882381" y="5070755"/>
            <a:ext cx="2588419" cy="1056437"/>
          </a:xfrm>
        </p:spPr>
        <p:txBody>
          <a:bodyPr vert="horz" lIns="91440" tIns="45720" rIns="91440" bIns="45720" rtlCol="0" anchor="ctr">
            <a:normAutofit/>
          </a:bodyPr>
          <a:lstStyle>
            <a:lvl1pPr algn="just">
              <a:lnSpc>
                <a:spcPct val="130000"/>
              </a:lnSpc>
              <a:spcAft>
                <a:spcPts val="600"/>
              </a:spcAft>
              <a:defRPr lang="ja-JP" altLang="en-US" sz="1200"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16" name="図プレースホルダー 5">
            <a:extLst>
              <a:ext uri="{FF2B5EF4-FFF2-40B4-BE49-F238E27FC236}">
                <a16:creationId xmlns:a16="http://schemas.microsoft.com/office/drawing/2014/main" id="{C1F940A7-7255-42E4-A9AD-2018D8DC6154}"/>
              </a:ext>
            </a:extLst>
          </p:cNvPr>
          <p:cNvSpPr>
            <a:spLocks noGrp="1"/>
          </p:cNvSpPr>
          <p:nvPr>
            <p:ph type="pic" sz="quarter" idx="20"/>
          </p:nvPr>
        </p:nvSpPr>
        <p:spPr>
          <a:xfrm>
            <a:off x="4724913" y="2570511"/>
            <a:ext cx="1181770" cy="1575692"/>
          </a:xfrm>
        </p:spPr>
        <p:txBody>
          <a:bodyPr/>
          <a:lstStyle>
            <a:lvl1pPr>
              <a:lnSpc>
                <a:spcPct val="130000"/>
              </a:lnSpc>
              <a:spcAft>
                <a:spcPts val="600"/>
              </a:spcAft>
              <a:defRPr>
                <a:solidFill>
                  <a:schemeClr val="tx1"/>
                </a:solidFill>
              </a:defRPr>
            </a:lvl1pPr>
          </a:lstStyle>
          <a:p>
            <a:endParaRPr kumimoji="1" lang="ja-JP" altLang="en-US"/>
          </a:p>
        </p:txBody>
      </p:sp>
      <p:sp>
        <p:nvSpPr>
          <p:cNvPr id="17" name="テキスト プレースホルダー 10">
            <a:extLst>
              <a:ext uri="{FF2B5EF4-FFF2-40B4-BE49-F238E27FC236}">
                <a16:creationId xmlns:a16="http://schemas.microsoft.com/office/drawing/2014/main" id="{9533D2B4-C674-46B8-8FCA-13D1DA479AAF}"/>
              </a:ext>
            </a:extLst>
          </p:cNvPr>
          <p:cNvSpPr>
            <a:spLocks noGrp="1"/>
          </p:cNvSpPr>
          <p:nvPr>
            <p:ph type="body" sz="quarter" idx="21"/>
          </p:nvPr>
        </p:nvSpPr>
        <p:spPr>
          <a:xfrm>
            <a:off x="5962191" y="2561260"/>
            <a:ext cx="2588419" cy="461963"/>
          </a:xfrm>
        </p:spPr>
        <p:txBody>
          <a:bodyPr vert="horz" lIns="91440" tIns="45720" rIns="91440" bIns="45720" rtlCol="0" anchor="ctr">
            <a:normAutofit/>
          </a:bodyPr>
          <a:lstStyle>
            <a:lvl1pPr>
              <a:lnSpc>
                <a:spcPct val="130000"/>
              </a:lnSpc>
              <a:spcAft>
                <a:spcPts val="600"/>
              </a:spcAft>
              <a:defRPr lang="ja-JP" altLang="en-US"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18" name="テキスト プレースホルダー 10">
            <a:extLst>
              <a:ext uri="{FF2B5EF4-FFF2-40B4-BE49-F238E27FC236}">
                <a16:creationId xmlns:a16="http://schemas.microsoft.com/office/drawing/2014/main" id="{A1C4A968-9834-4D2F-9D2C-2BE825D8D509}"/>
              </a:ext>
            </a:extLst>
          </p:cNvPr>
          <p:cNvSpPr>
            <a:spLocks noGrp="1"/>
          </p:cNvSpPr>
          <p:nvPr>
            <p:ph type="body" sz="quarter" idx="22"/>
          </p:nvPr>
        </p:nvSpPr>
        <p:spPr>
          <a:xfrm>
            <a:off x="5962191" y="3079754"/>
            <a:ext cx="2588419" cy="1056437"/>
          </a:xfrm>
        </p:spPr>
        <p:txBody>
          <a:bodyPr vert="horz" lIns="91440" tIns="45720" rIns="91440" bIns="45720" rtlCol="0" anchor="ctr">
            <a:normAutofit/>
          </a:bodyPr>
          <a:lstStyle>
            <a:lvl1pPr algn="just">
              <a:lnSpc>
                <a:spcPct val="130000"/>
              </a:lnSpc>
              <a:spcAft>
                <a:spcPts val="600"/>
              </a:spcAft>
              <a:defRPr lang="ja-JP" altLang="en-US" sz="1200"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19" name="図プレースホルダー 5">
            <a:extLst>
              <a:ext uri="{FF2B5EF4-FFF2-40B4-BE49-F238E27FC236}">
                <a16:creationId xmlns:a16="http://schemas.microsoft.com/office/drawing/2014/main" id="{C1A95DD1-3B80-4F92-BD21-822E9638A63B}"/>
              </a:ext>
            </a:extLst>
          </p:cNvPr>
          <p:cNvSpPr>
            <a:spLocks noGrp="1"/>
          </p:cNvSpPr>
          <p:nvPr>
            <p:ph type="pic" sz="quarter" idx="23"/>
          </p:nvPr>
        </p:nvSpPr>
        <p:spPr>
          <a:xfrm>
            <a:off x="4724913" y="4551495"/>
            <a:ext cx="1181770" cy="1575692"/>
          </a:xfrm>
        </p:spPr>
        <p:txBody>
          <a:bodyPr/>
          <a:lstStyle>
            <a:lvl1pPr>
              <a:lnSpc>
                <a:spcPct val="130000"/>
              </a:lnSpc>
              <a:spcAft>
                <a:spcPts val="600"/>
              </a:spcAft>
              <a:defRPr>
                <a:solidFill>
                  <a:schemeClr val="tx1"/>
                </a:solidFill>
              </a:defRPr>
            </a:lvl1pPr>
          </a:lstStyle>
          <a:p>
            <a:endParaRPr kumimoji="1" lang="ja-JP" altLang="en-US"/>
          </a:p>
        </p:txBody>
      </p:sp>
      <p:sp>
        <p:nvSpPr>
          <p:cNvPr id="20" name="テキスト プレースホルダー 10">
            <a:extLst>
              <a:ext uri="{FF2B5EF4-FFF2-40B4-BE49-F238E27FC236}">
                <a16:creationId xmlns:a16="http://schemas.microsoft.com/office/drawing/2014/main" id="{8A087231-1587-4E2B-8255-4BFC170F3FB6}"/>
              </a:ext>
            </a:extLst>
          </p:cNvPr>
          <p:cNvSpPr>
            <a:spLocks noGrp="1"/>
          </p:cNvSpPr>
          <p:nvPr>
            <p:ph type="body" sz="quarter" idx="24"/>
          </p:nvPr>
        </p:nvSpPr>
        <p:spPr>
          <a:xfrm>
            <a:off x="5962191" y="4552260"/>
            <a:ext cx="2588419" cy="461963"/>
          </a:xfrm>
        </p:spPr>
        <p:txBody>
          <a:bodyPr vert="horz" lIns="91440" tIns="45720" rIns="91440" bIns="45720" rtlCol="0" anchor="ctr">
            <a:normAutofit/>
          </a:bodyPr>
          <a:lstStyle>
            <a:lvl1pPr>
              <a:lnSpc>
                <a:spcPct val="130000"/>
              </a:lnSpc>
              <a:spcAft>
                <a:spcPts val="600"/>
              </a:spcAft>
              <a:defRPr lang="ja-JP" altLang="en-US"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
        <p:nvSpPr>
          <p:cNvPr id="21" name="テキスト プレースホルダー 10">
            <a:extLst>
              <a:ext uri="{FF2B5EF4-FFF2-40B4-BE49-F238E27FC236}">
                <a16:creationId xmlns:a16="http://schemas.microsoft.com/office/drawing/2014/main" id="{400C5617-C855-4741-879A-0DBA54454F35}"/>
              </a:ext>
            </a:extLst>
          </p:cNvPr>
          <p:cNvSpPr>
            <a:spLocks noGrp="1"/>
          </p:cNvSpPr>
          <p:nvPr>
            <p:ph type="body" sz="quarter" idx="25"/>
          </p:nvPr>
        </p:nvSpPr>
        <p:spPr>
          <a:xfrm>
            <a:off x="5962191" y="5070755"/>
            <a:ext cx="2588419" cy="1056437"/>
          </a:xfrm>
        </p:spPr>
        <p:txBody>
          <a:bodyPr vert="horz" lIns="91440" tIns="45720" rIns="91440" bIns="45720" rtlCol="0" anchor="ctr">
            <a:normAutofit/>
          </a:bodyPr>
          <a:lstStyle>
            <a:lvl1pPr algn="just">
              <a:lnSpc>
                <a:spcPct val="130000"/>
              </a:lnSpc>
              <a:spcAft>
                <a:spcPts val="600"/>
              </a:spcAft>
              <a:defRPr lang="ja-JP" altLang="en-US" sz="1200" dirty="0">
                <a:solidFill>
                  <a:schemeClr val="tx1"/>
                </a:solidFill>
                <a:latin typeface="+mj-ea"/>
                <a:ea typeface="+mj-ea"/>
              </a:defRPr>
            </a:lvl1pPr>
          </a:lstStyle>
          <a:p>
            <a:pPr lvl="0">
              <a:lnSpc>
                <a:spcPct val="120000"/>
              </a:lnSpc>
              <a:spcBef>
                <a:spcPts val="0"/>
              </a:spcBef>
              <a:spcAft>
                <a:spcPts val="600"/>
              </a:spcAft>
            </a:pPr>
            <a:endParaRPr kumimoji="1" lang="ja-JP" altLang="en-US" dirty="0"/>
          </a:p>
        </p:txBody>
      </p:sp>
    </p:spTree>
    <p:extLst>
      <p:ext uri="{BB962C8B-B14F-4D97-AF65-F5344CB8AC3E}">
        <p14:creationId xmlns:p14="http://schemas.microsoft.com/office/powerpoint/2010/main" val="161455325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2A83B-8B89-40B4-BA95-178BFBB59732}"/>
              </a:ext>
            </a:extLst>
          </p:cNvPr>
          <p:cNvSpPr>
            <a:spLocks noGrp="1"/>
          </p:cNvSpPr>
          <p:nvPr>
            <p:ph type="title"/>
          </p:nvPr>
        </p:nvSpPr>
        <p:spPr>
          <a:xfrm>
            <a:off x="251926" y="620688"/>
            <a:ext cx="8642480" cy="0"/>
          </a:xfrm>
          <a:ln>
            <a:solidFill>
              <a:schemeClr val="tx1"/>
            </a:solidFill>
          </a:ln>
        </p:spPr>
        <p:txBody>
          <a:bodyPr/>
          <a:lstStyle>
            <a:lvl1pPr>
              <a:lnSpc>
                <a:spcPct val="120000"/>
              </a:lnSpc>
              <a:spcAft>
                <a:spcPts val="300"/>
              </a:spcAft>
              <a:defRPr sz="2000" b="1">
                <a:solidFill>
                  <a:schemeClr val="accent1"/>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86AB1681-B960-4FC6-A3F8-518356A384EA}"/>
              </a:ext>
            </a:extLst>
          </p:cNvPr>
          <p:cNvSpPr>
            <a:spLocks noGrp="1"/>
          </p:cNvSpPr>
          <p:nvPr>
            <p:ph type="ftr" sz="quarter" idx="10"/>
          </p:nvPr>
        </p:nvSpPr>
        <p:spPr/>
        <p:txBody>
          <a:bodyPr/>
          <a:lstStyle/>
          <a:p>
            <a:r>
              <a:rPr kumimoji="1" lang="en-US" altLang="ja-JP" dirty="0"/>
              <a:t>Copyright.</a:t>
            </a:r>
            <a:endParaRPr kumimoji="1" lang="ja-JP" altLang="en-US" dirty="0"/>
          </a:p>
        </p:txBody>
      </p:sp>
      <p:sp>
        <p:nvSpPr>
          <p:cNvPr id="4" name="スライド番号プレースホルダー 3">
            <a:extLst>
              <a:ext uri="{FF2B5EF4-FFF2-40B4-BE49-F238E27FC236}">
                <a16:creationId xmlns:a16="http://schemas.microsoft.com/office/drawing/2014/main" id="{7142CE22-6E39-412F-9B93-B277FD618204}"/>
              </a:ext>
            </a:extLst>
          </p:cNvPr>
          <p:cNvSpPr>
            <a:spLocks noGrp="1"/>
          </p:cNvSpPr>
          <p:nvPr>
            <p:ph type="sldNum" sz="quarter" idx="11"/>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3903257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2A83B-8B89-40B4-BA95-178BFBB59732}"/>
              </a:ext>
            </a:extLst>
          </p:cNvPr>
          <p:cNvSpPr>
            <a:spLocks noGrp="1"/>
          </p:cNvSpPr>
          <p:nvPr>
            <p:ph type="title"/>
          </p:nvPr>
        </p:nvSpPr>
        <p:spPr>
          <a:xfrm>
            <a:off x="251926" y="0"/>
            <a:ext cx="8642480" cy="648072"/>
          </a:xfrm>
          <a:ln>
            <a:noFill/>
          </a:ln>
        </p:spPr>
        <p:txBody>
          <a:bodyPr anchor="ctr"/>
          <a:lstStyle>
            <a:lvl1pPr>
              <a:lnSpc>
                <a:spcPct val="120000"/>
              </a:lnSpc>
              <a:spcAft>
                <a:spcPts val="300"/>
              </a:spcAft>
              <a:defRPr sz="2000" b="1">
                <a:solidFill>
                  <a:schemeClr val="accent1"/>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86AB1681-B960-4FC6-A3F8-518356A384EA}"/>
              </a:ext>
            </a:extLst>
          </p:cNvPr>
          <p:cNvSpPr>
            <a:spLocks noGrp="1"/>
          </p:cNvSpPr>
          <p:nvPr>
            <p:ph type="ftr" sz="quarter" idx="10"/>
          </p:nvPr>
        </p:nvSpPr>
        <p:spPr/>
        <p:txBody>
          <a:bodyPr/>
          <a:lstStyle/>
          <a:p>
            <a:r>
              <a:rPr kumimoji="1" lang="en-US" altLang="ja-JP" dirty="0"/>
              <a:t>Copyright.</a:t>
            </a:r>
            <a:endParaRPr kumimoji="1" lang="ja-JP" altLang="en-US" dirty="0"/>
          </a:p>
        </p:txBody>
      </p:sp>
      <p:sp>
        <p:nvSpPr>
          <p:cNvPr id="4" name="スライド番号プレースホルダー 3">
            <a:extLst>
              <a:ext uri="{FF2B5EF4-FFF2-40B4-BE49-F238E27FC236}">
                <a16:creationId xmlns:a16="http://schemas.microsoft.com/office/drawing/2014/main" id="{7142CE22-6E39-412F-9B93-B277FD618204}"/>
              </a:ext>
            </a:extLst>
          </p:cNvPr>
          <p:cNvSpPr>
            <a:spLocks noGrp="1"/>
          </p:cNvSpPr>
          <p:nvPr>
            <p:ph type="sldNum" sz="quarter" idx="11"/>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1581032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4734F40-5956-41FB-A5CB-5A2CD26C3BC0}"/>
              </a:ext>
            </a:extLst>
          </p:cNvPr>
          <p:cNvSpPr/>
          <p:nvPr userDrawn="1"/>
        </p:nvSpPr>
        <p:spPr>
          <a:xfrm>
            <a:off x="0" y="0"/>
            <a:ext cx="1890616" cy="6858000"/>
          </a:xfrm>
          <a:prstGeom prst="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endParaRPr kumimoji="1" lang="ja-JP" altLang="en-US" sz="1600" dirty="0">
              <a:solidFill>
                <a:schemeClr val="tx1"/>
              </a:solidFill>
              <a:latin typeface="+mn-ea"/>
            </a:endParaRPr>
          </a:p>
        </p:txBody>
      </p:sp>
      <p:sp>
        <p:nvSpPr>
          <p:cNvPr id="2" name="タイトル 1">
            <a:extLst>
              <a:ext uri="{FF2B5EF4-FFF2-40B4-BE49-F238E27FC236}">
                <a16:creationId xmlns:a16="http://schemas.microsoft.com/office/drawing/2014/main" id="{2592A83B-8B89-40B4-BA95-178BFBB59732}"/>
              </a:ext>
            </a:extLst>
          </p:cNvPr>
          <p:cNvSpPr>
            <a:spLocks noGrp="1"/>
          </p:cNvSpPr>
          <p:nvPr>
            <p:ph type="title"/>
          </p:nvPr>
        </p:nvSpPr>
        <p:spPr>
          <a:xfrm>
            <a:off x="1890616" y="0"/>
            <a:ext cx="7253384" cy="648072"/>
          </a:xfrm>
          <a:ln>
            <a:noFill/>
          </a:ln>
        </p:spPr>
        <p:txBody>
          <a:bodyPr anchor="ctr"/>
          <a:lstStyle>
            <a:lvl1pPr algn="ctr">
              <a:lnSpc>
                <a:spcPct val="120000"/>
              </a:lnSpc>
              <a:spcAft>
                <a:spcPts val="300"/>
              </a:spcAft>
              <a:defRPr sz="2000">
                <a:solidFill>
                  <a:schemeClr val="tx1"/>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86AB1681-B960-4FC6-A3F8-518356A384EA}"/>
              </a:ext>
            </a:extLst>
          </p:cNvPr>
          <p:cNvSpPr>
            <a:spLocks noGrp="1"/>
          </p:cNvSpPr>
          <p:nvPr>
            <p:ph type="ftr" sz="quarter" idx="10"/>
          </p:nvPr>
        </p:nvSpPr>
        <p:spPr/>
        <p:txBody>
          <a:bodyPr/>
          <a:lstStyle/>
          <a:p>
            <a:r>
              <a:rPr kumimoji="1" lang="en-US" altLang="ja-JP" dirty="0"/>
              <a:t>Copyright.</a:t>
            </a:r>
            <a:endParaRPr kumimoji="1" lang="ja-JP" altLang="en-US" dirty="0"/>
          </a:p>
        </p:txBody>
      </p:sp>
      <p:sp>
        <p:nvSpPr>
          <p:cNvPr id="4" name="スライド番号プレースホルダー 3">
            <a:extLst>
              <a:ext uri="{FF2B5EF4-FFF2-40B4-BE49-F238E27FC236}">
                <a16:creationId xmlns:a16="http://schemas.microsoft.com/office/drawing/2014/main" id="{7142CE22-6E39-412F-9B93-B277FD618204}"/>
              </a:ext>
            </a:extLst>
          </p:cNvPr>
          <p:cNvSpPr>
            <a:spLocks noGrp="1"/>
          </p:cNvSpPr>
          <p:nvPr>
            <p:ph type="sldNum" sz="quarter" idx="11"/>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1792201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ユーザー設定レイアウト">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86AB1681-B960-4FC6-A3F8-518356A384EA}"/>
              </a:ext>
            </a:extLst>
          </p:cNvPr>
          <p:cNvSpPr>
            <a:spLocks noGrp="1"/>
          </p:cNvSpPr>
          <p:nvPr>
            <p:ph type="ftr" sz="quarter" idx="10"/>
          </p:nvPr>
        </p:nvSpPr>
        <p:spPr/>
        <p:txBody>
          <a:bodyPr/>
          <a:lstStyle/>
          <a:p>
            <a:r>
              <a:rPr kumimoji="1" lang="en-US" altLang="ja-JP" dirty="0"/>
              <a:t>Copyright.</a:t>
            </a:r>
            <a:endParaRPr kumimoji="1" lang="ja-JP" altLang="en-US" dirty="0"/>
          </a:p>
        </p:txBody>
      </p:sp>
      <p:sp>
        <p:nvSpPr>
          <p:cNvPr id="4" name="スライド番号プレースホルダー 3">
            <a:extLst>
              <a:ext uri="{FF2B5EF4-FFF2-40B4-BE49-F238E27FC236}">
                <a16:creationId xmlns:a16="http://schemas.microsoft.com/office/drawing/2014/main" id="{7142CE22-6E39-412F-9B93-B277FD618204}"/>
              </a:ext>
            </a:extLst>
          </p:cNvPr>
          <p:cNvSpPr>
            <a:spLocks noGrp="1"/>
          </p:cNvSpPr>
          <p:nvPr>
            <p:ph type="sldNum" sz="quarter" idx="11"/>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4035447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7/5/2024</a:t>
            </a:fld>
            <a:endParaRPr lang="en-US" dirty="0"/>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dirty="0"/>
          </a:p>
        </p:txBody>
      </p:sp>
      <p:sp>
        <p:nvSpPr>
          <p:cNvPr id="6" name="Slide Number Placeholder 5"/>
          <p:cNvSpPr>
            <a:spLocks noGrp="1"/>
          </p:cNvSpPr>
          <p:nvPr>
            <p:ph type="sldNum" sz="quarter" idx="12"/>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4211245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dirty="0"/>
              <a:t>7/5/2024</a:t>
            </a:fld>
            <a:endParaRPr lang="en-US" dirty="0"/>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dirty="0"/>
          </a:p>
        </p:txBody>
      </p:sp>
      <p:sp>
        <p:nvSpPr>
          <p:cNvPr id="6" name="Slide Number Placeholder 5"/>
          <p:cNvSpPr>
            <a:spLocks noGrp="1"/>
          </p:cNvSpPr>
          <p:nvPr>
            <p:ph type="sldNum" sz="quarter" idx="12"/>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1936857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7/5/2024</a:t>
            </a:fld>
            <a:endParaRPr lang="en-US" dirty="0"/>
          </a:p>
        </p:txBody>
      </p:sp>
      <p:sp>
        <p:nvSpPr>
          <p:cNvPr id="6" name="Footer Placeholder 5"/>
          <p:cNvSpPr>
            <a:spLocks noGrp="1"/>
          </p:cNvSpPr>
          <p:nvPr>
            <p:ph type="ftr" sz="quarter" idx="11"/>
          </p:nvPr>
        </p:nvSpPr>
        <p:spPr/>
        <p:txBody>
          <a:bodyPr/>
          <a:lstStyle/>
          <a:p>
            <a:r>
              <a:rPr kumimoji="1" lang="en-US" altLang="ja-JP"/>
              <a:t>Copyright.</a:t>
            </a:r>
            <a:endParaRPr kumimoji="1" lang="ja-JP" altLang="en-US" dirty="0"/>
          </a:p>
        </p:txBody>
      </p:sp>
      <p:sp>
        <p:nvSpPr>
          <p:cNvPr id="7" name="Slide Number Placeholder 6"/>
          <p:cNvSpPr>
            <a:spLocks noGrp="1"/>
          </p:cNvSpPr>
          <p:nvPr>
            <p:ph type="sldNum" sz="quarter" idx="12"/>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267880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7/5/2024</a:t>
            </a:fld>
            <a:endParaRPr lang="en-US" dirty="0"/>
          </a:p>
        </p:txBody>
      </p:sp>
      <p:sp>
        <p:nvSpPr>
          <p:cNvPr id="8" name="Footer Placeholder 7"/>
          <p:cNvSpPr>
            <a:spLocks noGrp="1"/>
          </p:cNvSpPr>
          <p:nvPr>
            <p:ph type="ftr" sz="quarter" idx="11"/>
          </p:nvPr>
        </p:nvSpPr>
        <p:spPr/>
        <p:txBody>
          <a:bodyPr/>
          <a:lstStyle/>
          <a:p>
            <a:r>
              <a:rPr kumimoji="1" lang="en-US" altLang="ja-JP"/>
              <a:t>Copyright.</a:t>
            </a:r>
            <a:endParaRPr kumimoji="1" lang="ja-JP" altLang="en-US" dirty="0"/>
          </a:p>
        </p:txBody>
      </p:sp>
      <p:sp>
        <p:nvSpPr>
          <p:cNvPr id="9" name="Slide Number Placeholder 8"/>
          <p:cNvSpPr>
            <a:spLocks noGrp="1"/>
          </p:cNvSpPr>
          <p:nvPr>
            <p:ph type="sldNum" sz="quarter" idx="12"/>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697652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7/5/2024</a:t>
            </a:fld>
            <a:endParaRPr lang="en-US" dirty="0"/>
          </a:p>
        </p:txBody>
      </p:sp>
      <p:sp>
        <p:nvSpPr>
          <p:cNvPr id="4" name="Footer Placeholder 3"/>
          <p:cNvSpPr>
            <a:spLocks noGrp="1"/>
          </p:cNvSpPr>
          <p:nvPr>
            <p:ph type="ftr" sz="quarter" idx="11"/>
          </p:nvPr>
        </p:nvSpPr>
        <p:spPr/>
        <p:txBody>
          <a:bodyPr/>
          <a:lstStyle/>
          <a:p>
            <a:r>
              <a:rPr kumimoji="1" lang="en-US" altLang="ja-JP"/>
              <a:t>Copyright.</a:t>
            </a:r>
            <a:endParaRPr kumimoji="1" lang="ja-JP" altLang="en-US" dirty="0"/>
          </a:p>
        </p:txBody>
      </p:sp>
      <p:sp>
        <p:nvSpPr>
          <p:cNvPr id="5" name="Slide Number Placeholder 4"/>
          <p:cNvSpPr>
            <a:spLocks noGrp="1"/>
          </p:cNvSpPr>
          <p:nvPr>
            <p:ph type="sldNum" sz="quarter" idx="12"/>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838083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7/5/2024</a:t>
            </a:fld>
            <a:endParaRPr lang="en-US" dirty="0"/>
          </a:p>
        </p:txBody>
      </p:sp>
      <p:sp>
        <p:nvSpPr>
          <p:cNvPr id="3" name="Footer Placeholder 2"/>
          <p:cNvSpPr>
            <a:spLocks noGrp="1"/>
          </p:cNvSpPr>
          <p:nvPr>
            <p:ph type="ftr" sz="quarter" idx="11"/>
          </p:nvPr>
        </p:nvSpPr>
        <p:spPr/>
        <p:txBody>
          <a:bodyPr/>
          <a:lstStyle/>
          <a:p>
            <a:r>
              <a:rPr kumimoji="1" lang="en-US" altLang="ja-JP"/>
              <a:t>Copyright.</a:t>
            </a:r>
            <a:endParaRPr kumimoji="1" lang="ja-JP" altLang="en-US" dirty="0"/>
          </a:p>
        </p:txBody>
      </p:sp>
      <p:sp>
        <p:nvSpPr>
          <p:cNvPr id="4" name="Slide Number Placeholder 3"/>
          <p:cNvSpPr>
            <a:spLocks noGrp="1"/>
          </p:cNvSpPr>
          <p:nvPr>
            <p:ph type="sldNum" sz="quarter" idx="12"/>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134789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dirty="0"/>
              <a:t>7/5/2024</a:t>
            </a:fld>
            <a:endParaRPr lang="en-US" dirty="0"/>
          </a:p>
        </p:txBody>
      </p:sp>
      <p:sp>
        <p:nvSpPr>
          <p:cNvPr id="6" name="Footer Placeholder 5"/>
          <p:cNvSpPr>
            <a:spLocks noGrp="1"/>
          </p:cNvSpPr>
          <p:nvPr>
            <p:ph type="ftr" sz="quarter" idx="11"/>
          </p:nvPr>
        </p:nvSpPr>
        <p:spPr/>
        <p:txBody>
          <a:bodyPr/>
          <a:lstStyle/>
          <a:p>
            <a:r>
              <a:rPr kumimoji="1" lang="en-US" altLang="ja-JP"/>
              <a:t>Copyright.</a:t>
            </a:r>
            <a:endParaRPr kumimoji="1" lang="ja-JP" altLang="en-US" dirty="0"/>
          </a:p>
        </p:txBody>
      </p:sp>
      <p:sp>
        <p:nvSpPr>
          <p:cNvPr id="7" name="Slide Number Placeholder 6"/>
          <p:cNvSpPr>
            <a:spLocks noGrp="1"/>
          </p:cNvSpPr>
          <p:nvPr>
            <p:ph type="sldNum" sz="quarter" idx="12"/>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3067661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dirty="0"/>
              <a:t>7/5/2024</a:t>
            </a:fld>
            <a:endParaRPr lang="en-US" dirty="0"/>
          </a:p>
        </p:txBody>
      </p:sp>
      <p:sp>
        <p:nvSpPr>
          <p:cNvPr id="6" name="Footer Placeholder 5"/>
          <p:cNvSpPr>
            <a:spLocks noGrp="1"/>
          </p:cNvSpPr>
          <p:nvPr>
            <p:ph type="ftr" sz="quarter" idx="11"/>
          </p:nvPr>
        </p:nvSpPr>
        <p:spPr/>
        <p:txBody>
          <a:bodyPr/>
          <a:lstStyle/>
          <a:p>
            <a:r>
              <a:rPr kumimoji="1" lang="en-US" altLang="ja-JP"/>
              <a:t>Copyright.</a:t>
            </a:r>
            <a:endParaRPr kumimoji="1" lang="ja-JP" altLang="en-US" dirty="0"/>
          </a:p>
        </p:txBody>
      </p:sp>
      <p:sp>
        <p:nvSpPr>
          <p:cNvPr id="7" name="Slide Number Placeholder 6"/>
          <p:cNvSpPr>
            <a:spLocks noGrp="1"/>
          </p:cNvSpPr>
          <p:nvPr>
            <p:ph type="sldNum" sz="quarter" idx="12"/>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1674136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7/5/2024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Copyright.</a:t>
            </a:r>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66493039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1" r:id="rId12"/>
    <p:sldLayoutId id="2147483692" r:id="rId13"/>
    <p:sldLayoutId id="2147483693" r:id="rId14"/>
    <p:sldLayoutId id="2147483689" r:id="rId15"/>
    <p:sldLayoutId id="2147483691" r:id="rId16"/>
    <p:sldLayoutId id="2147483694" r:id="rId17"/>
    <p:sldLayoutId id="2147483695" r:id="rId18"/>
    <p:sldLayoutId id="2147483696" r:id="rId19"/>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guide id="3" pos="158">
          <p15:clr>
            <a:srgbClr val="F26B43"/>
          </p15:clr>
        </p15:guide>
        <p15:guide id="4" pos="5602">
          <p15:clr>
            <a:srgbClr val="F26B43"/>
          </p15:clr>
        </p15:guide>
        <p15:guide id="5" orient="horz" pos="4065">
          <p15:clr>
            <a:srgbClr val="F26B43"/>
          </p15:clr>
        </p15:guide>
        <p15:guide id="6" orient="horz" pos="39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A05423CC-367E-4D77-98CC-15F1F9F915ED}"/>
              </a:ext>
            </a:extLst>
          </p:cNvPr>
          <p:cNvSpPr/>
          <p:nvPr/>
        </p:nvSpPr>
        <p:spPr>
          <a:xfrm>
            <a:off x="179512" y="476672"/>
            <a:ext cx="8856984" cy="673639"/>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0" rtlCol="0" anchor="t"/>
          <a:lstStyle/>
          <a:p>
            <a:pPr algn="ctr"/>
            <a:r>
              <a:rPr kumimoji="1" lang="ja-JP" altLang="en-US" sz="2800" dirty="0">
                <a:solidFill>
                  <a:schemeClr val="bg1"/>
                </a:solidFill>
                <a:latin typeface="HGP創英角ｺﾞｼｯｸUB" panose="020B0900000000000000" pitchFamily="50" charset="-128"/>
                <a:ea typeface="HGP創英角ｺﾞｼｯｸUB" panose="020B0900000000000000" pitchFamily="50" charset="-128"/>
              </a:rPr>
              <a:t>ティーンズ・アイデアコンテスト　応募様式</a:t>
            </a:r>
          </a:p>
        </p:txBody>
      </p:sp>
      <p:sp>
        <p:nvSpPr>
          <p:cNvPr id="15" name="四角形: 角を丸くする 14">
            <a:extLst>
              <a:ext uri="{FF2B5EF4-FFF2-40B4-BE49-F238E27FC236}">
                <a16:creationId xmlns:a16="http://schemas.microsoft.com/office/drawing/2014/main" id="{A141AAD8-0BB0-44F1-85A8-BEF4C956B0E7}"/>
              </a:ext>
            </a:extLst>
          </p:cNvPr>
          <p:cNvSpPr/>
          <p:nvPr/>
        </p:nvSpPr>
        <p:spPr>
          <a:xfrm>
            <a:off x="200105" y="3655737"/>
            <a:ext cx="4042674" cy="3087604"/>
          </a:xfrm>
          <a:prstGeom prst="roundRect">
            <a:avLst>
              <a:gd name="adj" fmla="val 987"/>
            </a:avLst>
          </a:prstGeom>
          <a:solidFill>
            <a:schemeClr val="accent3">
              <a:lumMod val="40000"/>
              <a:lumOff val="60000"/>
            </a:schemeClr>
          </a:solidFill>
          <a:ln>
            <a:noFill/>
          </a:ln>
          <a:effectLst>
            <a:outerShdw blurRad="190500" sx="102000" sy="102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lnSpc>
                <a:spcPct val="130000"/>
              </a:lnSpc>
              <a:spcAft>
                <a:spcPts val="600"/>
              </a:spcAft>
            </a:pPr>
            <a:r>
              <a:rPr kumimoji="1" lang="ja-JP" altLang="en-US" dirty="0">
                <a:solidFill>
                  <a:schemeClr val="tx2"/>
                </a:solidFill>
                <a:latin typeface="HGP創英角ｺﾞｼｯｸUB"/>
                <a:ea typeface="HGP創英角ｺﾞｼｯｸUB"/>
              </a:rPr>
              <a:t>応募者氏名</a:t>
            </a:r>
            <a:r>
              <a:rPr kumimoji="1" lang="ja-JP" altLang="en-US" sz="1200" dirty="0">
                <a:solidFill>
                  <a:schemeClr val="tx2"/>
                </a:solidFill>
                <a:latin typeface="HGP創英角ｺﾞｼｯｸUB"/>
                <a:ea typeface="HGP創英角ｺﾞｼｯｸUB"/>
              </a:rPr>
              <a:t>（チーム参加の場合は代表者に〇）</a:t>
            </a:r>
            <a:endParaRPr lang="ja-JP" altLang="en-US" sz="1400" dirty="0">
              <a:solidFill>
                <a:schemeClr val="tx2"/>
              </a:solidFill>
              <a:latin typeface="HGP創英角ｺﾞｼｯｸUB"/>
              <a:ea typeface="HGP創英角ｺﾞｼｯｸUB"/>
            </a:endParaRPr>
          </a:p>
        </p:txBody>
      </p:sp>
      <p:sp>
        <p:nvSpPr>
          <p:cNvPr id="61" name="四角形: 角を丸くする 60">
            <a:extLst>
              <a:ext uri="{FF2B5EF4-FFF2-40B4-BE49-F238E27FC236}">
                <a16:creationId xmlns:a16="http://schemas.microsoft.com/office/drawing/2014/main" id="{9BDC763C-93D6-4EAA-B88F-A9ABF6F40028}"/>
              </a:ext>
            </a:extLst>
          </p:cNvPr>
          <p:cNvSpPr/>
          <p:nvPr/>
        </p:nvSpPr>
        <p:spPr>
          <a:xfrm>
            <a:off x="179512" y="1340768"/>
            <a:ext cx="8856984" cy="1056714"/>
          </a:xfrm>
          <a:prstGeom prst="roundRect">
            <a:avLst>
              <a:gd name="adj" fmla="val 2672"/>
            </a:avLst>
          </a:prstGeom>
          <a:solidFill>
            <a:schemeClr val="accent3">
              <a:lumMod val="40000"/>
              <a:lumOff val="60000"/>
            </a:schemeClr>
          </a:solidFill>
          <a:ln>
            <a:noFill/>
          </a:ln>
          <a:effectLst>
            <a:outerShdw blurRad="190500" sx="102000" sy="102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30000"/>
              </a:lnSpc>
              <a:spcAft>
                <a:spcPts val="600"/>
              </a:spcAft>
            </a:pPr>
            <a:r>
              <a:rPr kumimoji="1" lang="ja-JP" altLang="en-US" dirty="0">
                <a:solidFill>
                  <a:schemeClr val="tx2"/>
                </a:solidFill>
                <a:latin typeface="HGP創英角ｺﾞｼｯｸUB" panose="020B0900000000000000" pitchFamily="50" charset="-128"/>
                <a:ea typeface="HGP創英角ｺﾞｼｯｸUB" panose="020B0900000000000000" pitchFamily="50" charset="-128"/>
              </a:rPr>
              <a:t>選択したテーマ</a:t>
            </a:r>
            <a:endParaRPr kumimoji="1" lang="en-US" altLang="ja-JP"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63" name="四角形: 角を丸くする 62">
            <a:extLst>
              <a:ext uri="{FF2B5EF4-FFF2-40B4-BE49-F238E27FC236}">
                <a16:creationId xmlns:a16="http://schemas.microsoft.com/office/drawing/2014/main" id="{DA55F84E-3071-4663-B308-8B8C91458EA6}"/>
              </a:ext>
            </a:extLst>
          </p:cNvPr>
          <p:cNvSpPr/>
          <p:nvPr/>
        </p:nvSpPr>
        <p:spPr>
          <a:xfrm>
            <a:off x="179513" y="2564904"/>
            <a:ext cx="8856984" cy="1008112"/>
          </a:xfrm>
          <a:prstGeom prst="roundRect">
            <a:avLst>
              <a:gd name="adj" fmla="val 2235"/>
            </a:avLst>
          </a:prstGeom>
          <a:solidFill>
            <a:schemeClr val="accent3">
              <a:lumMod val="40000"/>
              <a:lumOff val="60000"/>
            </a:schemeClr>
          </a:solidFill>
          <a:ln>
            <a:noFill/>
          </a:ln>
          <a:effectLst>
            <a:outerShdw blurRad="190500" sx="102000" sy="102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30000"/>
              </a:lnSpc>
              <a:spcAft>
                <a:spcPts val="600"/>
              </a:spcAft>
            </a:pPr>
            <a:r>
              <a:rPr kumimoji="1" lang="ja-JP" altLang="en-US" dirty="0">
                <a:solidFill>
                  <a:schemeClr val="tx2"/>
                </a:solidFill>
                <a:latin typeface="HGP創英角ｺﾞｼｯｸUB" panose="020B0900000000000000" pitchFamily="50" charset="-128"/>
                <a:ea typeface="HGP創英角ｺﾞｼｯｸUB" panose="020B0900000000000000" pitchFamily="50" charset="-128"/>
              </a:rPr>
              <a:t>アイデアのタイトル</a:t>
            </a:r>
            <a:endParaRPr kumimoji="1" lang="en-US" altLang="ja-JP"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18" name="四角形: 角を丸くする 17">
            <a:extLst>
              <a:ext uri="{FF2B5EF4-FFF2-40B4-BE49-F238E27FC236}">
                <a16:creationId xmlns:a16="http://schemas.microsoft.com/office/drawing/2014/main" id="{6FE9CCCF-F316-457C-9E70-330460F121FA}"/>
              </a:ext>
            </a:extLst>
          </p:cNvPr>
          <p:cNvSpPr/>
          <p:nvPr/>
        </p:nvSpPr>
        <p:spPr>
          <a:xfrm>
            <a:off x="426355" y="4169212"/>
            <a:ext cx="3571495" cy="432000"/>
          </a:xfrm>
          <a:prstGeom prst="roundRect">
            <a:avLst>
              <a:gd name="adj" fmla="val 1192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130000"/>
              </a:lnSpc>
              <a:spcAft>
                <a:spcPts val="600"/>
              </a:spcAft>
            </a:pPr>
            <a:r>
              <a:rPr kumimoji="1" lang="ja-JP" altLang="en-US" sz="2000" b="1" dirty="0">
                <a:solidFill>
                  <a:schemeClr val="bg1">
                    <a:lumMod val="65000"/>
                  </a:schemeClr>
                </a:solidFill>
                <a:latin typeface="游ゴシック"/>
                <a:ea typeface="游ゴシック"/>
              </a:rPr>
              <a:t>〇東京　太郎</a:t>
            </a:r>
            <a:endParaRPr kumimoji="1" lang="en-US" altLang="ja-JP" sz="2000" b="1" dirty="0">
              <a:solidFill>
                <a:schemeClr val="bg1">
                  <a:lumMod val="65000"/>
                </a:schemeClr>
              </a:solidFill>
              <a:latin typeface="游ゴシック"/>
              <a:ea typeface="游ゴシック"/>
            </a:endParaRPr>
          </a:p>
        </p:txBody>
      </p:sp>
      <p:sp>
        <p:nvSpPr>
          <p:cNvPr id="19" name="四角形: 角を丸くする 18">
            <a:extLst>
              <a:ext uri="{FF2B5EF4-FFF2-40B4-BE49-F238E27FC236}">
                <a16:creationId xmlns:a16="http://schemas.microsoft.com/office/drawing/2014/main" id="{F1844998-D58D-4404-913C-67BEBF27EBC8}"/>
              </a:ext>
            </a:extLst>
          </p:cNvPr>
          <p:cNvSpPr/>
          <p:nvPr/>
        </p:nvSpPr>
        <p:spPr>
          <a:xfrm>
            <a:off x="251520" y="1861967"/>
            <a:ext cx="8712968" cy="432000"/>
          </a:xfrm>
          <a:prstGeom prst="roundRect">
            <a:avLst>
              <a:gd name="adj" fmla="val 1192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r>
              <a:rPr kumimoji="1" lang="ja-JP" altLang="en-US" sz="2000" b="1" dirty="0">
                <a:solidFill>
                  <a:schemeClr val="bg1">
                    <a:lumMod val="65000"/>
                  </a:schemeClr>
                </a:solidFill>
                <a:latin typeface="+mn-ea"/>
              </a:rPr>
              <a:t>選んだテーマをこちらに記載してください</a:t>
            </a:r>
            <a:endParaRPr kumimoji="1" lang="en-US" altLang="ja-JP" sz="2000" b="1" dirty="0">
              <a:solidFill>
                <a:schemeClr val="bg1">
                  <a:lumMod val="65000"/>
                </a:schemeClr>
              </a:solidFill>
              <a:latin typeface="+mn-ea"/>
            </a:endParaRPr>
          </a:p>
        </p:txBody>
      </p:sp>
      <p:sp>
        <p:nvSpPr>
          <p:cNvPr id="20" name="四角形: 角を丸くする 19">
            <a:extLst>
              <a:ext uri="{FF2B5EF4-FFF2-40B4-BE49-F238E27FC236}">
                <a16:creationId xmlns:a16="http://schemas.microsoft.com/office/drawing/2014/main" id="{18FB8B8A-8FC5-4359-9EE9-6C9DE0662EEF}"/>
              </a:ext>
            </a:extLst>
          </p:cNvPr>
          <p:cNvSpPr/>
          <p:nvPr/>
        </p:nvSpPr>
        <p:spPr>
          <a:xfrm>
            <a:off x="251520" y="2996952"/>
            <a:ext cx="8712967" cy="432048"/>
          </a:xfrm>
          <a:prstGeom prst="roundRect">
            <a:avLst>
              <a:gd name="adj" fmla="val 1192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r>
              <a:rPr kumimoji="1" lang="ja-JP" altLang="en-US" b="1" dirty="0">
                <a:solidFill>
                  <a:schemeClr val="bg1">
                    <a:lumMod val="65000"/>
                  </a:schemeClr>
                </a:solidFill>
                <a:latin typeface="+mn-ea"/>
              </a:rPr>
              <a:t>アイデアのタイトルをこちらに記載してください</a:t>
            </a:r>
            <a:endParaRPr kumimoji="1" lang="en-US" altLang="ja-JP" b="1" dirty="0">
              <a:solidFill>
                <a:schemeClr val="bg1">
                  <a:lumMod val="65000"/>
                </a:schemeClr>
              </a:solidFill>
              <a:latin typeface="+mn-ea"/>
            </a:endParaRPr>
          </a:p>
        </p:txBody>
      </p:sp>
      <p:sp>
        <p:nvSpPr>
          <p:cNvPr id="4" name="タイトル 3">
            <a:extLst>
              <a:ext uri="{FF2B5EF4-FFF2-40B4-BE49-F238E27FC236}">
                <a16:creationId xmlns:a16="http://schemas.microsoft.com/office/drawing/2014/main" id="{3F1836BC-0785-4F53-BA82-CD84076FE133}"/>
              </a:ext>
            </a:extLst>
          </p:cNvPr>
          <p:cNvSpPr>
            <a:spLocks noGrp="1"/>
          </p:cNvSpPr>
          <p:nvPr>
            <p:ph type="title"/>
          </p:nvPr>
        </p:nvSpPr>
        <p:spPr>
          <a:ln>
            <a:solidFill>
              <a:schemeClr val="accent3">
                <a:lumMod val="75000"/>
              </a:schemeClr>
            </a:solidFill>
          </a:ln>
        </p:spPr>
        <p:txBody>
          <a:bodyPr>
            <a:normAutofit fontScale="90000"/>
          </a:bodyPr>
          <a:lstStyle/>
          <a:p>
            <a:r>
              <a:rPr lang="ja-JP" altLang="en-US" dirty="0">
                <a:solidFill>
                  <a:schemeClr val="accent3">
                    <a:lumMod val="75000"/>
                  </a:schemeClr>
                </a:solidFill>
              </a:rPr>
              <a:t>表紙</a:t>
            </a:r>
          </a:p>
        </p:txBody>
      </p:sp>
      <p:sp>
        <p:nvSpPr>
          <p:cNvPr id="23" name="テキスト ボックス 22">
            <a:extLst>
              <a:ext uri="{FF2B5EF4-FFF2-40B4-BE49-F238E27FC236}">
                <a16:creationId xmlns:a16="http://schemas.microsoft.com/office/drawing/2014/main" id="{220590A5-BCAA-44FE-BE52-7F852B942064}"/>
              </a:ext>
            </a:extLst>
          </p:cNvPr>
          <p:cNvSpPr txBox="1"/>
          <p:nvPr/>
        </p:nvSpPr>
        <p:spPr>
          <a:xfrm>
            <a:off x="4860032" y="4941168"/>
            <a:ext cx="4320480" cy="1703030"/>
          </a:xfrm>
          <a:prstGeom prst="rect">
            <a:avLst/>
          </a:prstGeom>
          <a:noFill/>
        </p:spPr>
        <p:txBody>
          <a:bodyPr wrap="square" lIns="91440" tIns="45720" rIns="91440" bIns="45720" rtlCol="0" anchor="t">
            <a:spAutoFit/>
          </a:bodyPr>
          <a:lstStyle/>
          <a:p>
            <a:pPr marL="285750" indent="-285750">
              <a:lnSpc>
                <a:spcPts val="1400"/>
              </a:lnSpc>
              <a:buFont typeface="Arial" panose="020B0604020202020204" pitchFamily="34" charset="0"/>
              <a:buChar char="•"/>
            </a:pPr>
            <a:r>
              <a:rPr kumimoji="1" lang="ja-JP" altLang="en-US" sz="1100" dirty="0">
                <a:latin typeface="游ゴシック"/>
                <a:ea typeface="游ゴシック"/>
              </a:rPr>
              <a:t>本様式の入力・作成にあたって、基本的なレイアウトの変更はご遠慮ください。</a:t>
            </a:r>
            <a:endParaRPr kumimoji="1" lang="en-US" altLang="ja-JP" sz="1100" dirty="0">
              <a:latin typeface="游ゴシック"/>
              <a:ea typeface="游ゴシック"/>
            </a:endParaRPr>
          </a:p>
          <a:p>
            <a:pPr marL="285750" indent="-285750">
              <a:lnSpc>
                <a:spcPts val="1400"/>
              </a:lnSpc>
              <a:buFont typeface="Arial" panose="020B0604020202020204" pitchFamily="34" charset="0"/>
              <a:buChar char="•"/>
            </a:pPr>
            <a:r>
              <a:rPr kumimoji="1" lang="ja-JP" altLang="en-US" sz="1100" dirty="0">
                <a:latin typeface="游ゴシック"/>
                <a:ea typeface="游ゴシック"/>
              </a:rPr>
              <a:t>１～３ページの記載欄について、表現は自由形式です。</a:t>
            </a:r>
            <a:endParaRPr lang="en-US" altLang="ja-JP" sz="1100" dirty="0">
              <a:latin typeface="游ゴシック"/>
              <a:ea typeface="游ゴシック"/>
            </a:endParaRPr>
          </a:p>
          <a:p>
            <a:pPr>
              <a:lnSpc>
                <a:spcPts val="1400"/>
              </a:lnSpc>
            </a:pPr>
            <a:r>
              <a:rPr kumimoji="1" lang="ja-JP" altLang="en-US" sz="1100" dirty="0">
                <a:latin typeface="游ゴシック"/>
                <a:ea typeface="游ゴシック"/>
              </a:rPr>
              <a:t>　　</a:t>
            </a:r>
            <a:r>
              <a:rPr kumimoji="1" lang="en-US" altLang="ja-JP" sz="1100" dirty="0">
                <a:latin typeface="游ゴシック"/>
                <a:ea typeface="游ゴシック"/>
              </a:rPr>
              <a:t>※</a:t>
            </a:r>
            <a:r>
              <a:rPr kumimoji="1" lang="ja-JP" altLang="en-US" sz="1100" dirty="0">
                <a:latin typeface="游ゴシック"/>
                <a:ea typeface="游ゴシック"/>
              </a:rPr>
              <a:t>フォント設定も自由ですが、審査にあたって見やすいフォ</a:t>
            </a:r>
            <a:endParaRPr kumimoji="1" lang="en-US" altLang="ja-JP" sz="1100" dirty="0">
              <a:latin typeface="游ゴシック"/>
              <a:ea typeface="游ゴシック"/>
            </a:endParaRPr>
          </a:p>
          <a:p>
            <a:pPr>
              <a:lnSpc>
                <a:spcPts val="1400"/>
              </a:lnSpc>
            </a:pPr>
            <a:r>
              <a:rPr kumimoji="1" lang="ja-JP" altLang="en-US" sz="1100" dirty="0">
                <a:latin typeface="游ゴシック"/>
                <a:ea typeface="游ゴシック"/>
              </a:rPr>
              <a:t>　　ントサイズとしてください。</a:t>
            </a:r>
            <a:endParaRPr lang="en-US" altLang="ja-JP" sz="1100" dirty="0">
              <a:latin typeface="游ゴシック"/>
              <a:ea typeface="游ゴシック"/>
            </a:endParaRPr>
          </a:p>
          <a:p>
            <a:pPr>
              <a:lnSpc>
                <a:spcPts val="1400"/>
              </a:lnSpc>
            </a:pPr>
            <a:r>
              <a:rPr kumimoji="1" lang="ja-JP" altLang="en-US" sz="1100" dirty="0">
                <a:latin typeface="游ゴシック"/>
                <a:ea typeface="游ゴシック"/>
              </a:rPr>
              <a:t>　　</a:t>
            </a:r>
            <a:r>
              <a:rPr kumimoji="1" lang="en-US" altLang="ja-JP" sz="1100" dirty="0">
                <a:latin typeface="游ゴシック"/>
                <a:ea typeface="游ゴシック"/>
              </a:rPr>
              <a:t>※</a:t>
            </a:r>
            <a:r>
              <a:rPr kumimoji="1" lang="ja-JP" altLang="en-US" sz="1100" dirty="0">
                <a:latin typeface="游ゴシック"/>
                <a:ea typeface="游ゴシック"/>
              </a:rPr>
              <a:t>イラストや画像等も使用可能ですが、著作権等の取扱いに</a:t>
            </a:r>
            <a:endParaRPr kumimoji="1" lang="en-US" altLang="ja-JP" sz="1100" dirty="0">
              <a:latin typeface="游ゴシック"/>
              <a:ea typeface="游ゴシック"/>
            </a:endParaRPr>
          </a:p>
          <a:p>
            <a:pPr>
              <a:lnSpc>
                <a:spcPts val="1400"/>
              </a:lnSpc>
            </a:pPr>
            <a:r>
              <a:rPr kumimoji="1" lang="ja-JP" altLang="en-US" sz="1100" dirty="0">
                <a:latin typeface="游ゴシック"/>
                <a:ea typeface="游ゴシック"/>
              </a:rPr>
              <a:t>　　ご注意ください。</a:t>
            </a:r>
            <a:endParaRPr lang="en-US" altLang="ja-JP" sz="1100" dirty="0">
              <a:latin typeface="游ゴシック"/>
              <a:ea typeface="游ゴシック"/>
            </a:endParaRPr>
          </a:p>
          <a:p>
            <a:pPr marL="285750" indent="-285750">
              <a:lnSpc>
                <a:spcPts val="1400"/>
              </a:lnSpc>
              <a:buFont typeface="Arial" panose="020B0604020202020204" pitchFamily="34" charset="0"/>
              <a:buChar char="•"/>
            </a:pPr>
            <a:r>
              <a:rPr kumimoji="1" lang="ja-JP" altLang="en-US" sz="1100" dirty="0">
                <a:latin typeface="游ゴシック"/>
                <a:ea typeface="游ゴシック"/>
              </a:rPr>
              <a:t>本様式を印刷し、手書きの上、ＰＤＦにして提出いただくことも可能です。</a:t>
            </a:r>
            <a:endParaRPr kumimoji="1" lang="en-US" altLang="ja-JP" sz="1100" dirty="0">
              <a:latin typeface="游ゴシック"/>
              <a:ea typeface="游ゴシック"/>
            </a:endParaRPr>
          </a:p>
        </p:txBody>
      </p:sp>
      <p:sp>
        <p:nvSpPr>
          <p:cNvPr id="24" name="四角形: 角を丸くする 23">
            <a:extLst>
              <a:ext uri="{FF2B5EF4-FFF2-40B4-BE49-F238E27FC236}">
                <a16:creationId xmlns:a16="http://schemas.microsoft.com/office/drawing/2014/main" id="{4DECA8B1-49A0-4667-BA93-D6354C905900}"/>
              </a:ext>
            </a:extLst>
          </p:cNvPr>
          <p:cNvSpPr/>
          <p:nvPr/>
        </p:nvSpPr>
        <p:spPr>
          <a:xfrm>
            <a:off x="4860032" y="3670975"/>
            <a:ext cx="4176464" cy="1131118"/>
          </a:xfrm>
          <a:prstGeom prst="roundRect">
            <a:avLst>
              <a:gd name="adj" fmla="val 3547"/>
            </a:avLst>
          </a:prstGeom>
          <a:solidFill>
            <a:schemeClr val="accent3">
              <a:lumMod val="40000"/>
              <a:lumOff val="60000"/>
            </a:schemeClr>
          </a:solidFill>
          <a:ln>
            <a:noFill/>
          </a:ln>
          <a:effectLst>
            <a:outerShdw blurRad="190500" sx="102000" sy="102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30000"/>
              </a:lnSpc>
              <a:spcAft>
                <a:spcPts val="600"/>
              </a:spcAft>
            </a:pPr>
            <a:r>
              <a:rPr kumimoji="1" lang="ja-JP" altLang="en-US" dirty="0">
                <a:solidFill>
                  <a:schemeClr val="tx2"/>
                </a:solidFill>
                <a:latin typeface="HGP創英角ｺﾞｼｯｸUB" panose="020B0900000000000000" pitchFamily="50" charset="-128"/>
                <a:ea typeface="HGP創英角ｺﾞｼｯｸUB" panose="020B0900000000000000" pitchFamily="50" charset="-128"/>
              </a:rPr>
              <a:t>参加部門</a:t>
            </a:r>
            <a:endParaRPr kumimoji="1" lang="en-US" altLang="ja-JP"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25" name="四角形: 角を丸くする 24">
            <a:extLst>
              <a:ext uri="{FF2B5EF4-FFF2-40B4-BE49-F238E27FC236}">
                <a16:creationId xmlns:a16="http://schemas.microsoft.com/office/drawing/2014/main" id="{0DC6159D-7D8C-451B-9DFA-4C64F58E72AE}"/>
              </a:ext>
            </a:extLst>
          </p:cNvPr>
          <p:cNvSpPr/>
          <p:nvPr/>
        </p:nvSpPr>
        <p:spPr>
          <a:xfrm>
            <a:off x="5057735" y="4179636"/>
            <a:ext cx="3809578" cy="432000"/>
          </a:xfrm>
          <a:prstGeom prst="roundRect">
            <a:avLst>
              <a:gd name="adj" fmla="val 1192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r>
              <a:rPr kumimoji="1" lang="ja-JP" altLang="en-US" sz="2000" b="1" dirty="0">
                <a:solidFill>
                  <a:schemeClr val="bg1">
                    <a:lumMod val="65000"/>
                  </a:schemeClr>
                </a:solidFill>
                <a:latin typeface="+mn-ea"/>
              </a:rPr>
              <a:t>中学生の部・高校生の部</a:t>
            </a:r>
            <a:endParaRPr kumimoji="1" lang="en-US" altLang="ja-JP" sz="2000" b="1" dirty="0">
              <a:solidFill>
                <a:schemeClr val="bg1">
                  <a:lumMod val="65000"/>
                </a:schemeClr>
              </a:solidFill>
              <a:latin typeface="+mn-ea"/>
            </a:endParaRPr>
          </a:p>
        </p:txBody>
      </p:sp>
      <p:sp>
        <p:nvSpPr>
          <p:cNvPr id="13" name="四角形: 角を丸くする 12">
            <a:extLst>
              <a:ext uri="{FF2B5EF4-FFF2-40B4-BE49-F238E27FC236}">
                <a16:creationId xmlns:a16="http://schemas.microsoft.com/office/drawing/2014/main" id="{A73D507E-DEDE-4379-8323-5FD61FBF6B56}"/>
              </a:ext>
            </a:extLst>
          </p:cNvPr>
          <p:cNvSpPr/>
          <p:nvPr/>
        </p:nvSpPr>
        <p:spPr>
          <a:xfrm>
            <a:off x="426355" y="4682687"/>
            <a:ext cx="3571495" cy="432000"/>
          </a:xfrm>
          <a:prstGeom prst="roundRect">
            <a:avLst>
              <a:gd name="adj" fmla="val 1192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r>
              <a:rPr kumimoji="1" lang="ja-JP" altLang="en-US" sz="2000" b="1" dirty="0">
                <a:solidFill>
                  <a:schemeClr val="bg1">
                    <a:lumMod val="65000"/>
                  </a:schemeClr>
                </a:solidFill>
                <a:latin typeface="+mn-ea"/>
              </a:rPr>
              <a:t>新宿　花子</a:t>
            </a:r>
            <a:endParaRPr kumimoji="1" lang="en-US" altLang="ja-JP" sz="2000" b="1" dirty="0">
              <a:solidFill>
                <a:schemeClr val="bg1">
                  <a:lumMod val="65000"/>
                </a:schemeClr>
              </a:solidFill>
              <a:latin typeface="+mn-ea"/>
            </a:endParaRPr>
          </a:p>
        </p:txBody>
      </p:sp>
      <p:sp>
        <p:nvSpPr>
          <p:cNvPr id="16" name="四角形: 角を丸くする 15">
            <a:extLst>
              <a:ext uri="{FF2B5EF4-FFF2-40B4-BE49-F238E27FC236}">
                <a16:creationId xmlns:a16="http://schemas.microsoft.com/office/drawing/2014/main" id="{A977B26A-692F-4378-A20D-0AF09A5F3251}"/>
              </a:ext>
            </a:extLst>
          </p:cNvPr>
          <p:cNvSpPr/>
          <p:nvPr/>
        </p:nvSpPr>
        <p:spPr>
          <a:xfrm>
            <a:off x="426355" y="5194390"/>
            <a:ext cx="3571495" cy="432000"/>
          </a:xfrm>
          <a:prstGeom prst="roundRect">
            <a:avLst>
              <a:gd name="adj" fmla="val 1192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endParaRPr kumimoji="1" lang="en-US" altLang="ja-JP" sz="2000" b="1" dirty="0">
              <a:solidFill>
                <a:schemeClr val="bg1">
                  <a:lumMod val="65000"/>
                </a:schemeClr>
              </a:solidFill>
              <a:latin typeface="+mn-ea"/>
            </a:endParaRPr>
          </a:p>
        </p:txBody>
      </p:sp>
      <p:sp>
        <p:nvSpPr>
          <p:cNvPr id="17" name="四角形: 角を丸くする 16">
            <a:extLst>
              <a:ext uri="{FF2B5EF4-FFF2-40B4-BE49-F238E27FC236}">
                <a16:creationId xmlns:a16="http://schemas.microsoft.com/office/drawing/2014/main" id="{E24C43FD-3DEF-448C-BA9B-05F85D60488D}"/>
              </a:ext>
            </a:extLst>
          </p:cNvPr>
          <p:cNvSpPr/>
          <p:nvPr/>
        </p:nvSpPr>
        <p:spPr>
          <a:xfrm>
            <a:off x="426355" y="5706093"/>
            <a:ext cx="3571495" cy="432000"/>
          </a:xfrm>
          <a:prstGeom prst="roundRect">
            <a:avLst>
              <a:gd name="adj" fmla="val 1192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endParaRPr kumimoji="1" lang="en-US" altLang="ja-JP" sz="2000" b="1" dirty="0">
              <a:solidFill>
                <a:schemeClr val="bg1">
                  <a:lumMod val="65000"/>
                </a:schemeClr>
              </a:solidFill>
              <a:latin typeface="+mn-ea"/>
            </a:endParaRPr>
          </a:p>
        </p:txBody>
      </p:sp>
      <p:sp>
        <p:nvSpPr>
          <p:cNvPr id="22" name="四角形: 角を丸くする 21">
            <a:extLst>
              <a:ext uri="{FF2B5EF4-FFF2-40B4-BE49-F238E27FC236}">
                <a16:creationId xmlns:a16="http://schemas.microsoft.com/office/drawing/2014/main" id="{63486EAF-9AE1-4FA1-8E17-BC54E2F46724}"/>
              </a:ext>
            </a:extLst>
          </p:cNvPr>
          <p:cNvSpPr/>
          <p:nvPr/>
        </p:nvSpPr>
        <p:spPr>
          <a:xfrm>
            <a:off x="426355" y="6231111"/>
            <a:ext cx="3571495" cy="432000"/>
          </a:xfrm>
          <a:prstGeom prst="roundRect">
            <a:avLst>
              <a:gd name="adj" fmla="val 1192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endParaRPr kumimoji="1" lang="en-US" altLang="ja-JP" sz="2000" b="1" dirty="0">
              <a:solidFill>
                <a:schemeClr val="bg1">
                  <a:lumMod val="65000"/>
                </a:schemeClr>
              </a:solidFill>
              <a:latin typeface="+mn-ea"/>
            </a:endParaRPr>
          </a:p>
        </p:txBody>
      </p:sp>
    </p:spTree>
    <p:extLst>
      <p:ext uri="{BB962C8B-B14F-4D97-AF65-F5344CB8AC3E}">
        <p14:creationId xmlns:p14="http://schemas.microsoft.com/office/powerpoint/2010/main" val="1743134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A05423CC-367E-4D77-98CC-15F1F9F915ED}"/>
              </a:ext>
            </a:extLst>
          </p:cNvPr>
          <p:cNvSpPr/>
          <p:nvPr/>
        </p:nvSpPr>
        <p:spPr>
          <a:xfrm>
            <a:off x="179512" y="476672"/>
            <a:ext cx="8856984" cy="1008112"/>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360000" tIns="72000" rIns="360000" bIns="0" rtlCol="0" anchor="t"/>
          <a:lstStyle/>
          <a:p>
            <a:pPr algn="ctr">
              <a:spcAft>
                <a:spcPts val="600"/>
              </a:spcAft>
            </a:pPr>
            <a:r>
              <a:rPr kumimoji="1" lang="ja-JP" altLang="en-US" sz="2800" dirty="0">
                <a:solidFill>
                  <a:schemeClr val="bg1"/>
                </a:solidFill>
                <a:latin typeface="HGP創英角ｺﾞｼｯｸUB" panose="020B0900000000000000" pitchFamily="50" charset="-128"/>
                <a:ea typeface="HGP創英角ｺﾞｼｯｸUB" panose="020B0900000000000000" pitchFamily="50" charset="-128"/>
              </a:rPr>
              <a:t>テーマについて</a:t>
            </a:r>
            <a:endParaRPr kumimoji="1" lang="en-US" altLang="ja-JP" sz="2800" dirty="0">
              <a:solidFill>
                <a:schemeClr val="bg1"/>
              </a:solidFill>
              <a:latin typeface="HGP創英角ｺﾞｼｯｸUB" panose="020B0900000000000000" pitchFamily="50" charset="-128"/>
              <a:ea typeface="HGP創英角ｺﾞｼｯｸUB" panose="020B0900000000000000" pitchFamily="50" charset="-128"/>
            </a:endParaRPr>
          </a:p>
          <a:p>
            <a:pPr algn="ctr"/>
            <a:r>
              <a:rPr kumimoji="1" lang="ja-JP" altLang="en-US" sz="2000" dirty="0">
                <a:solidFill>
                  <a:schemeClr val="bg1"/>
                </a:solidFill>
                <a:latin typeface="HGP創英角ｺﾞｼｯｸUB" panose="020B0900000000000000" pitchFamily="50" charset="-128"/>
                <a:ea typeface="HGP創英角ｺﾞｼｯｸUB" panose="020B0900000000000000" pitchFamily="50" charset="-128"/>
              </a:rPr>
              <a:t>社会的背景や現状等を踏まえ、あなたの考えを教えてください</a:t>
            </a:r>
          </a:p>
          <a:p>
            <a:pPr algn="ctr"/>
            <a:endParaRPr kumimoji="1" lang="ja-JP" altLang="en-US" sz="2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61" name="四角形: 角を丸くする 60">
            <a:extLst>
              <a:ext uri="{FF2B5EF4-FFF2-40B4-BE49-F238E27FC236}">
                <a16:creationId xmlns:a16="http://schemas.microsoft.com/office/drawing/2014/main" id="{9BDC763C-93D6-4EAA-B88F-A9ABF6F40028}"/>
              </a:ext>
            </a:extLst>
          </p:cNvPr>
          <p:cNvSpPr/>
          <p:nvPr/>
        </p:nvSpPr>
        <p:spPr>
          <a:xfrm>
            <a:off x="179512" y="1628800"/>
            <a:ext cx="8856984" cy="5148000"/>
          </a:xfrm>
          <a:prstGeom prst="roundRect">
            <a:avLst>
              <a:gd name="adj" fmla="val 2672"/>
            </a:avLst>
          </a:prstGeom>
          <a:solidFill>
            <a:schemeClr val="accent3">
              <a:lumMod val="40000"/>
              <a:lumOff val="60000"/>
            </a:schemeClr>
          </a:solidFill>
          <a:ln>
            <a:noFill/>
          </a:ln>
          <a:effectLst>
            <a:outerShdw blurRad="190500" sx="102000" sy="102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30000"/>
              </a:lnSpc>
              <a:spcAft>
                <a:spcPts val="600"/>
              </a:spcAft>
            </a:pPr>
            <a:endParaRPr kumimoji="1" lang="en-US" altLang="ja-JP" dirty="0">
              <a:solidFill>
                <a:schemeClr val="tx2"/>
              </a:solidFill>
              <a:latin typeface="+mn-ea"/>
            </a:endParaRPr>
          </a:p>
        </p:txBody>
      </p:sp>
      <p:sp>
        <p:nvSpPr>
          <p:cNvPr id="4" name="タイトル 3">
            <a:extLst>
              <a:ext uri="{FF2B5EF4-FFF2-40B4-BE49-F238E27FC236}">
                <a16:creationId xmlns:a16="http://schemas.microsoft.com/office/drawing/2014/main" id="{3F1836BC-0785-4F53-BA82-CD84076FE133}"/>
              </a:ext>
            </a:extLst>
          </p:cNvPr>
          <p:cNvSpPr>
            <a:spLocks noGrp="1"/>
          </p:cNvSpPr>
          <p:nvPr>
            <p:ph type="title"/>
          </p:nvPr>
        </p:nvSpPr>
        <p:spPr>
          <a:ln>
            <a:solidFill>
              <a:schemeClr val="accent3">
                <a:lumMod val="75000"/>
              </a:schemeClr>
            </a:solidFill>
          </a:ln>
        </p:spPr>
        <p:txBody>
          <a:bodyPr>
            <a:normAutofit fontScale="90000"/>
          </a:bodyPr>
          <a:lstStyle/>
          <a:p>
            <a:r>
              <a:rPr lang="en-US" altLang="ja-JP" dirty="0">
                <a:solidFill>
                  <a:schemeClr val="accent3">
                    <a:lumMod val="75000"/>
                  </a:schemeClr>
                </a:solidFill>
              </a:rPr>
              <a:t>1/3</a:t>
            </a:r>
            <a:r>
              <a:rPr lang="ja-JP" altLang="en-US" dirty="0">
                <a:solidFill>
                  <a:schemeClr val="accent3">
                    <a:lumMod val="75000"/>
                  </a:schemeClr>
                </a:solidFill>
              </a:rPr>
              <a:t>ページ</a:t>
            </a:r>
          </a:p>
        </p:txBody>
      </p:sp>
    </p:spTree>
    <p:extLst>
      <p:ext uri="{BB962C8B-B14F-4D97-AF65-F5344CB8AC3E}">
        <p14:creationId xmlns:p14="http://schemas.microsoft.com/office/powerpoint/2010/main" val="3786299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A05423CC-367E-4D77-98CC-15F1F9F915ED}"/>
              </a:ext>
            </a:extLst>
          </p:cNvPr>
          <p:cNvSpPr/>
          <p:nvPr/>
        </p:nvSpPr>
        <p:spPr>
          <a:xfrm>
            <a:off x="179512" y="476672"/>
            <a:ext cx="8856984" cy="1008112"/>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360000" tIns="72000" rIns="360000" bIns="0" rtlCol="0" anchor="t"/>
          <a:lstStyle/>
          <a:p>
            <a:pPr algn="ctr">
              <a:spcAft>
                <a:spcPts val="600"/>
              </a:spcAft>
            </a:pPr>
            <a:r>
              <a:rPr kumimoji="1" lang="ja-JP" altLang="en-US" sz="2800" dirty="0">
                <a:solidFill>
                  <a:schemeClr val="bg1"/>
                </a:solidFill>
                <a:latin typeface="HGP創英角ｺﾞｼｯｸUB" panose="020B0900000000000000" pitchFamily="50" charset="-128"/>
                <a:ea typeface="HGP創英角ｺﾞｼｯｸUB" panose="020B0900000000000000" pitchFamily="50" charset="-128"/>
              </a:rPr>
              <a:t>課題解決のためのアイデア</a:t>
            </a:r>
            <a:endParaRPr kumimoji="1" lang="en-US" altLang="ja-JP" sz="2800" dirty="0">
              <a:solidFill>
                <a:schemeClr val="bg1"/>
              </a:solidFill>
              <a:latin typeface="HGP創英角ｺﾞｼｯｸUB" panose="020B0900000000000000" pitchFamily="50" charset="-128"/>
              <a:ea typeface="HGP創英角ｺﾞｼｯｸUB" panose="020B0900000000000000" pitchFamily="50" charset="-128"/>
            </a:endParaRPr>
          </a:p>
          <a:p>
            <a:pPr algn="ctr"/>
            <a:r>
              <a:rPr kumimoji="1" lang="ja-JP" altLang="en-US" sz="2000" dirty="0">
                <a:solidFill>
                  <a:schemeClr val="bg1"/>
                </a:solidFill>
                <a:latin typeface="HGP創英角ｺﾞｼｯｸUB" panose="020B0900000000000000" pitchFamily="50" charset="-128"/>
                <a:ea typeface="HGP創英角ｺﾞｼｯｸUB" panose="020B0900000000000000" pitchFamily="50" charset="-128"/>
              </a:rPr>
              <a:t>あなたの考えたアイデアを、具体的に教えてください</a:t>
            </a:r>
          </a:p>
          <a:p>
            <a:pPr algn="ctr"/>
            <a:endParaRPr kumimoji="1" lang="ja-JP" altLang="en-US" sz="2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 name="タイトル 3">
            <a:extLst>
              <a:ext uri="{FF2B5EF4-FFF2-40B4-BE49-F238E27FC236}">
                <a16:creationId xmlns:a16="http://schemas.microsoft.com/office/drawing/2014/main" id="{3F1836BC-0785-4F53-BA82-CD84076FE133}"/>
              </a:ext>
            </a:extLst>
          </p:cNvPr>
          <p:cNvSpPr>
            <a:spLocks noGrp="1"/>
          </p:cNvSpPr>
          <p:nvPr>
            <p:ph type="title"/>
          </p:nvPr>
        </p:nvSpPr>
        <p:spPr>
          <a:ln>
            <a:solidFill>
              <a:schemeClr val="accent3">
                <a:lumMod val="75000"/>
              </a:schemeClr>
            </a:solidFill>
          </a:ln>
        </p:spPr>
        <p:txBody>
          <a:bodyPr>
            <a:normAutofit fontScale="90000"/>
          </a:bodyPr>
          <a:lstStyle/>
          <a:p>
            <a:r>
              <a:rPr lang="en-US" altLang="ja-JP" dirty="0">
                <a:solidFill>
                  <a:schemeClr val="accent3">
                    <a:lumMod val="75000"/>
                  </a:schemeClr>
                </a:solidFill>
              </a:rPr>
              <a:t>2/3</a:t>
            </a:r>
            <a:r>
              <a:rPr lang="ja-JP" altLang="en-US" dirty="0">
                <a:solidFill>
                  <a:schemeClr val="accent3">
                    <a:lumMod val="75000"/>
                  </a:schemeClr>
                </a:solidFill>
              </a:rPr>
              <a:t>ページ</a:t>
            </a:r>
          </a:p>
        </p:txBody>
      </p:sp>
      <p:sp>
        <p:nvSpPr>
          <p:cNvPr id="5" name="四角形: 角を丸くする 4">
            <a:extLst>
              <a:ext uri="{FF2B5EF4-FFF2-40B4-BE49-F238E27FC236}">
                <a16:creationId xmlns:a16="http://schemas.microsoft.com/office/drawing/2014/main" id="{6F2064FF-3284-4FDA-B801-47803824E6BD}"/>
              </a:ext>
            </a:extLst>
          </p:cNvPr>
          <p:cNvSpPr/>
          <p:nvPr/>
        </p:nvSpPr>
        <p:spPr>
          <a:xfrm>
            <a:off x="179512" y="1628800"/>
            <a:ext cx="8856984" cy="5148000"/>
          </a:xfrm>
          <a:prstGeom prst="roundRect">
            <a:avLst>
              <a:gd name="adj" fmla="val 2672"/>
            </a:avLst>
          </a:prstGeom>
          <a:solidFill>
            <a:schemeClr val="accent3">
              <a:lumMod val="40000"/>
              <a:lumOff val="60000"/>
            </a:schemeClr>
          </a:solidFill>
          <a:ln>
            <a:noFill/>
          </a:ln>
          <a:effectLst>
            <a:outerShdw blurRad="190500" sx="102000" sy="102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30000"/>
              </a:lnSpc>
              <a:spcAft>
                <a:spcPts val="600"/>
              </a:spcAft>
            </a:pPr>
            <a:endParaRPr kumimoji="1" lang="en-US" altLang="ja-JP" dirty="0">
              <a:solidFill>
                <a:schemeClr val="tx2"/>
              </a:solidFill>
              <a:latin typeface="+mn-ea"/>
            </a:endParaRPr>
          </a:p>
        </p:txBody>
      </p:sp>
    </p:spTree>
    <p:extLst>
      <p:ext uri="{BB962C8B-B14F-4D97-AF65-F5344CB8AC3E}">
        <p14:creationId xmlns:p14="http://schemas.microsoft.com/office/powerpoint/2010/main" val="182164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A05423CC-367E-4D77-98CC-15F1F9F915ED}"/>
              </a:ext>
            </a:extLst>
          </p:cNvPr>
          <p:cNvSpPr/>
          <p:nvPr/>
        </p:nvSpPr>
        <p:spPr>
          <a:xfrm>
            <a:off x="179512" y="476672"/>
            <a:ext cx="8856984" cy="1008000"/>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360000" tIns="72000" rIns="360000" bIns="0" rtlCol="0" anchor="t"/>
          <a:lstStyle/>
          <a:p>
            <a:pPr algn="ctr">
              <a:spcAft>
                <a:spcPts val="600"/>
              </a:spcAft>
            </a:pPr>
            <a:r>
              <a:rPr kumimoji="1" lang="ja-JP" altLang="en-US" sz="2800" dirty="0">
                <a:solidFill>
                  <a:schemeClr val="bg1"/>
                </a:solidFill>
                <a:latin typeface="HGP創英角ｺﾞｼｯｸUB" panose="020B0900000000000000" pitchFamily="50" charset="-128"/>
                <a:ea typeface="HGP創英角ｺﾞｼｯｸUB" panose="020B0900000000000000" pitchFamily="50" charset="-128"/>
              </a:rPr>
              <a:t>テーマ提案企業や社会に期待すること</a:t>
            </a:r>
            <a:endParaRPr kumimoji="1" lang="en-US" altLang="ja-JP" sz="2800" dirty="0">
              <a:solidFill>
                <a:schemeClr val="bg1"/>
              </a:solidFill>
              <a:latin typeface="HGP創英角ｺﾞｼｯｸUB" panose="020B0900000000000000" pitchFamily="50" charset="-128"/>
              <a:ea typeface="HGP創英角ｺﾞｼｯｸUB" panose="020B0900000000000000" pitchFamily="50" charset="-128"/>
            </a:endParaRPr>
          </a:p>
          <a:p>
            <a:pPr algn="ctr"/>
            <a:r>
              <a:rPr kumimoji="1" lang="ja-JP" altLang="en-US" sz="2000" dirty="0">
                <a:solidFill>
                  <a:schemeClr val="bg1"/>
                </a:solidFill>
                <a:latin typeface="HGP創英角ｺﾞｼｯｸUB" panose="020B0900000000000000" pitchFamily="50" charset="-128"/>
                <a:ea typeface="HGP創英角ｺﾞｼｯｸUB" panose="020B0900000000000000" pitchFamily="50" charset="-128"/>
              </a:rPr>
              <a:t>今回のアイデア発信により期待する企業や社会への影響を教えてください</a:t>
            </a:r>
          </a:p>
        </p:txBody>
      </p:sp>
      <p:sp>
        <p:nvSpPr>
          <p:cNvPr id="4" name="タイトル 3">
            <a:extLst>
              <a:ext uri="{FF2B5EF4-FFF2-40B4-BE49-F238E27FC236}">
                <a16:creationId xmlns:a16="http://schemas.microsoft.com/office/drawing/2014/main" id="{3F1836BC-0785-4F53-BA82-CD84076FE133}"/>
              </a:ext>
            </a:extLst>
          </p:cNvPr>
          <p:cNvSpPr>
            <a:spLocks noGrp="1"/>
          </p:cNvSpPr>
          <p:nvPr>
            <p:ph type="title"/>
          </p:nvPr>
        </p:nvSpPr>
        <p:spPr>
          <a:ln>
            <a:solidFill>
              <a:schemeClr val="accent3">
                <a:lumMod val="75000"/>
              </a:schemeClr>
            </a:solidFill>
          </a:ln>
        </p:spPr>
        <p:txBody>
          <a:bodyPr>
            <a:normAutofit fontScale="90000"/>
          </a:bodyPr>
          <a:lstStyle/>
          <a:p>
            <a:r>
              <a:rPr lang="en-US" altLang="ja-JP" dirty="0">
                <a:solidFill>
                  <a:schemeClr val="accent3">
                    <a:lumMod val="75000"/>
                  </a:schemeClr>
                </a:solidFill>
              </a:rPr>
              <a:t>3/3</a:t>
            </a:r>
            <a:r>
              <a:rPr lang="ja-JP" altLang="en-US" dirty="0">
                <a:solidFill>
                  <a:schemeClr val="accent3">
                    <a:lumMod val="75000"/>
                  </a:schemeClr>
                </a:solidFill>
              </a:rPr>
              <a:t>ページ</a:t>
            </a:r>
          </a:p>
        </p:txBody>
      </p:sp>
      <p:sp>
        <p:nvSpPr>
          <p:cNvPr id="5" name="四角形: 角を丸くする 4">
            <a:extLst>
              <a:ext uri="{FF2B5EF4-FFF2-40B4-BE49-F238E27FC236}">
                <a16:creationId xmlns:a16="http://schemas.microsoft.com/office/drawing/2014/main" id="{A860F37C-7BA3-4981-8585-653002CD378E}"/>
              </a:ext>
            </a:extLst>
          </p:cNvPr>
          <p:cNvSpPr/>
          <p:nvPr/>
        </p:nvSpPr>
        <p:spPr>
          <a:xfrm>
            <a:off x="179512" y="1628800"/>
            <a:ext cx="8856984" cy="5148000"/>
          </a:xfrm>
          <a:prstGeom prst="roundRect">
            <a:avLst>
              <a:gd name="adj" fmla="val 2672"/>
            </a:avLst>
          </a:prstGeom>
          <a:solidFill>
            <a:schemeClr val="accent3">
              <a:lumMod val="40000"/>
              <a:lumOff val="60000"/>
            </a:schemeClr>
          </a:solidFill>
          <a:ln>
            <a:noFill/>
          </a:ln>
          <a:effectLst>
            <a:outerShdw blurRad="190500" sx="102000" sy="102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30000"/>
              </a:lnSpc>
              <a:spcAft>
                <a:spcPts val="600"/>
              </a:spcAft>
            </a:pPr>
            <a:endParaRPr kumimoji="1" lang="en-US" altLang="ja-JP" dirty="0">
              <a:solidFill>
                <a:schemeClr val="tx2"/>
              </a:solidFill>
              <a:latin typeface="+mn-ea"/>
            </a:endParaRPr>
          </a:p>
        </p:txBody>
      </p:sp>
    </p:spTree>
    <p:extLst>
      <p:ext uri="{BB962C8B-B14F-4D97-AF65-F5344CB8AC3E}">
        <p14:creationId xmlns:p14="http://schemas.microsoft.com/office/powerpoint/2010/main" val="2729176365"/>
      </p:ext>
    </p:extLst>
  </p:cSld>
  <p:clrMapOvr>
    <a:masterClrMapping/>
  </p:clrMapOvr>
</p:sld>
</file>

<file path=ppt/theme/theme1.xml><?xml version="1.0" encoding="utf-8"?>
<a:theme xmlns:a="http://schemas.openxmlformats.org/drawingml/2006/main" name="Office テーマ">
  <a:themeElements>
    <a:clrScheme name="赤紫">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9ecbeee-8797-4337-8490-a2b6a30a7194">
      <Terms xmlns="http://schemas.microsoft.com/office/infopath/2007/PartnerControls"/>
    </lcf76f155ced4ddcb4097134ff3c332f>
    <TaxCatchAll xmlns="2f1d0015-9ccc-4fef-8327-5bdb41cb4c4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78B5C39AACF9D4695AFCB175D054CE7" ma:contentTypeVersion="13" ma:contentTypeDescription="新しいドキュメントを作成します。" ma:contentTypeScope="" ma:versionID="ecd302309d920e35a5a4fa06316c0d29">
  <xsd:schema xmlns:xsd="http://www.w3.org/2001/XMLSchema" xmlns:xs="http://www.w3.org/2001/XMLSchema" xmlns:p="http://schemas.microsoft.com/office/2006/metadata/properties" xmlns:ns2="f9ecbeee-8797-4337-8490-a2b6a30a7194" xmlns:ns3="2f1d0015-9ccc-4fef-8327-5bdb41cb4c4f" targetNamespace="http://schemas.microsoft.com/office/2006/metadata/properties" ma:root="true" ma:fieldsID="1b442c526c424e0bfb3238762b54c41f" ns2:_="" ns3:_="">
    <xsd:import namespace="f9ecbeee-8797-4337-8490-a2b6a30a7194"/>
    <xsd:import namespace="2f1d0015-9ccc-4fef-8327-5bdb41cb4c4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ecbeee-8797-4337-8490-a2b6a30a71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1e887751-6760-42ee-8103-2ba6b2d9304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1d0015-9ccc-4fef-8327-5bdb41cb4c4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122019fe-c700-499a-a03f-147c27d970f3}" ma:internalName="TaxCatchAll" ma:showField="CatchAllData" ma:web="2f1d0015-9ccc-4fef-8327-5bdb41cb4c4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37F54F-3276-4856-9DCB-A43AF666328A}">
  <ds:schemaRefs>
    <ds:schemaRef ds:uri="http://schemas.microsoft.com/sharepoint/v3/contenttype/forms"/>
  </ds:schemaRefs>
</ds:datastoreItem>
</file>

<file path=customXml/itemProps2.xml><?xml version="1.0" encoding="utf-8"?>
<ds:datastoreItem xmlns:ds="http://schemas.openxmlformats.org/officeDocument/2006/customXml" ds:itemID="{9D2DECAA-E9B5-482B-A636-87D021D6B6CE}">
  <ds:schemaRefs>
    <ds:schemaRef ds:uri="http://schemas.openxmlformats.org/package/2006/metadata/core-properties"/>
    <ds:schemaRef ds:uri="http://purl.org/dc/elements/1.1/"/>
    <ds:schemaRef ds:uri="http://schemas.microsoft.com/office/infopath/2007/PartnerControls"/>
    <ds:schemaRef ds:uri="8a1e5e26-e804-4dd0-b9d3-2c5825de19ae"/>
    <ds:schemaRef ds:uri="http://schemas.microsoft.com/office/2006/documentManagement/types"/>
    <ds:schemaRef ds:uri="http://purl.org/dc/terms/"/>
    <ds:schemaRef ds:uri="http://purl.org/dc/dcmitype/"/>
    <ds:schemaRef ds:uri="6b9f6475-8724-4e67-af93-92ed24fb5029"/>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5F8C8C1-5C35-49B5-8A5D-060D4F1D3F0A}"/>
</file>

<file path=docProps/app.xml><?xml version="1.0" encoding="utf-8"?>
<Properties xmlns="http://schemas.openxmlformats.org/officeDocument/2006/extended-properties" xmlns:vt="http://schemas.openxmlformats.org/officeDocument/2006/docPropsVTypes">
  <Template>Office Theme</Template>
  <TotalTime>0</TotalTime>
  <Words>215</Words>
  <Application>Microsoft Office PowerPoint</Application>
  <PresentationFormat>画面に合わせる (4:3)</PresentationFormat>
  <Paragraphs>27</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HGP創英角ｺﾞｼｯｸUB</vt:lpstr>
      <vt:lpstr>游ゴシック</vt:lpstr>
      <vt:lpstr>游ゴシック Light</vt:lpstr>
      <vt:lpstr>Arial</vt:lpstr>
      <vt:lpstr>Calibri</vt:lpstr>
      <vt:lpstr>Calibri Light</vt:lpstr>
      <vt:lpstr>Office テーマ</vt:lpstr>
      <vt:lpstr>表紙</vt:lpstr>
      <vt:lpstr>1/3ページ</vt:lpstr>
      <vt:lpstr>2/3ページ</vt:lpstr>
      <vt:lpstr>3/3ページ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表紙</dc:title>
  <dc:creator/>
  <cp:lastModifiedBy/>
  <cp:revision>27</cp:revision>
  <dcterms:created xsi:type="dcterms:W3CDTF">2021-01-28T13:14:54Z</dcterms:created>
  <dcterms:modified xsi:type="dcterms:W3CDTF">2024-07-05T01:33:12Z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0x010100D78B5C39AACF9D4695AFCB175D054CE7</vt:lpwstr>
  </property>
  <property fmtid="{D5CDD505-2E9C-101B-9397-08002B2CF9AE}" pid="3" name="MediaServiceImageTags">
    <vt:lpwstr/>
  </property>
</Properties>
</file>